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8"/>
  </p:notesMasterIdLst>
  <p:sldIdLst>
    <p:sldId id="256" r:id="rId2"/>
    <p:sldId id="258" r:id="rId3"/>
    <p:sldId id="260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9"/>
    </p:embeddedFont>
    <p:embeddedFont>
      <p:font typeface="Albert Sans" panose="020B0604020202020204" charset="0"/>
      <p:regular r:id="rId20"/>
      <p:bold r:id="rId21"/>
      <p:italic r:id="rId22"/>
      <p:boldItalic r:id="rId23"/>
    </p:embeddedFont>
    <p:embeddedFont>
      <p:font typeface="Anaheim" panose="020B0604020202020204" charset="0"/>
      <p:regular r:id="rId24"/>
    </p:embeddedFont>
    <p:embeddedFont>
      <p:font typeface="Bebas Neue" panose="020B0606020202050201" pitchFamily="34" charset="0"/>
      <p:regular r:id="rId25"/>
    </p:embeddedFont>
    <p:embeddedFont>
      <p:font typeface="Inter" panose="020B0502030000000004" pitchFamily="34" charset="0"/>
      <p:regular r:id="rId26"/>
      <p:bold r:id="rId27"/>
    </p:embeddedFont>
    <p:embeddedFont>
      <p:font typeface="Nunito Light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AEE875-CF20-4115-9104-D066934AD61C}">
  <a:tblStyle styleId="{89AEE875-CF20-4115-9104-D066934AD6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4F3401-CE30-4D7D-AA2D-0A03C599F79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1CB27E-33C9-425F-88F0-0FC0A18D48DE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2FFB44C3-AB47-6CFC-0E04-8845FAD1E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DB7DDDFB-1F3B-8D32-E47A-755232587B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B56CB1E7-F43C-1C34-1BE7-9A82537D66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61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CFC626A-7E77-C3B0-B45C-C6F35DE47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EBD8915C-02F2-88BA-24DD-7926D193FA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C956BCB5-DD1A-88F9-EBF9-A993E8090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254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E0D5B872-E96B-8DE6-0D04-425C28F29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4dda1946d_6_308:notes">
            <a:extLst>
              <a:ext uri="{FF2B5EF4-FFF2-40B4-BE49-F238E27FC236}">
                <a16:creationId xmlns:a16="http://schemas.microsoft.com/office/drawing/2014/main" id="{C0AB835C-C6D8-6BF7-6C9B-CB1E0BFB0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4dda1946d_6_308:notes">
            <a:extLst>
              <a:ext uri="{FF2B5EF4-FFF2-40B4-BE49-F238E27FC236}">
                <a16:creationId xmlns:a16="http://schemas.microsoft.com/office/drawing/2014/main" id="{AD521650-54DF-9CB5-985E-2880A679B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15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45BD2686-176D-C7A6-DFEF-1DFC95D9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B7393EC3-EF7C-2D75-745E-7802A856C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91BC8A67-5D57-DC32-9097-9C7A309448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502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91D7A3FF-3473-A2F8-0D83-BBCB9FF79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527F3810-88AE-B5E5-8EE9-6D3941B29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2BCFA684-7105-7888-960B-A583CAC3D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726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EF9AF6B-1E6A-672E-2E5C-956384FE1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376BAF04-AE50-E9B3-63B4-ACE6A70A72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EDF72A21-8898-F13B-64E0-C4213CE42C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77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10512F8D-364C-F419-3EFE-1687AB742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7183D1CC-DDE6-8F3B-36CC-749F131DC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4E5382B6-9788-6119-75E6-747C99EE74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451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95F4DC4E-A035-E16A-48E6-D65A3932E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4dda1946d_6_308:notes">
            <a:extLst>
              <a:ext uri="{FF2B5EF4-FFF2-40B4-BE49-F238E27FC236}">
                <a16:creationId xmlns:a16="http://schemas.microsoft.com/office/drawing/2014/main" id="{911078F0-79A7-FDE6-5AA8-7F8FD5A19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4dda1946d_6_308:notes">
            <a:extLst>
              <a:ext uri="{FF2B5EF4-FFF2-40B4-BE49-F238E27FC236}">
                <a16:creationId xmlns:a16="http://schemas.microsoft.com/office/drawing/2014/main" id="{B6838E70-F906-2C41-E2A8-10CAE7B11F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50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B4F42277-0B93-AF15-7B72-052E613E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4dda1946d_6_308:notes">
            <a:extLst>
              <a:ext uri="{FF2B5EF4-FFF2-40B4-BE49-F238E27FC236}">
                <a16:creationId xmlns:a16="http://schemas.microsoft.com/office/drawing/2014/main" id="{577CB384-017C-F870-2501-042963CAA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4dda1946d_6_308:notes">
            <a:extLst>
              <a:ext uri="{FF2B5EF4-FFF2-40B4-BE49-F238E27FC236}">
                <a16:creationId xmlns:a16="http://schemas.microsoft.com/office/drawing/2014/main" id="{2F47F32D-E74D-F43C-8CB9-50235DAC4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56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D45BB7BE-941C-2887-EB35-BA4154AFC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D5E54C0C-03DB-CA67-B09E-1613CCB4B4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751CEB24-CD64-0E7D-54BC-12E80429B0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87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7E2BE38E-6402-761F-DECC-8597550F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54dda1946d_6_308:notes">
            <a:extLst>
              <a:ext uri="{FF2B5EF4-FFF2-40B4-BE49-F238E27FC236}">
                <a16:creationId xmlns:a16="http://schemas.microsoft.com/office/drawing/2014/main" id="{CAF8B817-E5BE-D5FE-B562-8333277AFF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54dda1946d_6_308:notes">
            <a:extLst>
              <a:ext uri="{FF2B5EF4-FFF2-40B4-BE49-F238E27FC236}">
                <a16:creationId xmlns:a16="http://schemas.microsoft.com/office/drawing/2014/main" id="{AB877987-3C78-B421-CDBF-10ED8CE6D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30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2EF0F28-402C-1EBC-8666-2A24E01DC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22:notes">
            <a:extLst>
              <a:ext uri="{FF2B5EF4-FFF2-40B4-BE49-F238E27FC236}">
                <a16:creationId xmlns:a16="http://schemas.microsoft.com/office/drawing/2014/main" id="{D8B9C16C-59D4-A558-D556-BB205A0CF8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22:notes">
            <a:extLst>
              <a:ext uri="{FF2B5EF4-FFF2-40B4-BE49-F238E27FC236}">
                <a16:creationId xmlns:a16="http://schemas.microsoft.com/office/drawing/2014/main" id="{71A06433-C257-097A-E4FB-B32DEE7C4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14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00" y="311232"/>
            <a:ext cx="9143612" cy="4832446"/>
            <a:chOff x="200" y="311232"/>
            <a:chExt cx="9143612" cy="483244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200" y="4611711"/>
              <a:ext cx="9143612" cy="531967"/>
              <a:chOff x="200" y="4661873"/>
              <a:chExt cx="9143612" cy="495222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00" y="4678410"/>
                <a:ext cx="9143612" cy="57612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613" extrusionOk="0">
                    <a:moveTo>
                      <a:pt x="40328" y="0"/>
                    </a:moveTo>
                    <a:cubicBezTo>
                      <a:pt x="38653" y="0"/>
                      <a:pt x="36962" y="11"/>
                      <a:pt x="35256" y="34"/>
                    </a:cubicBezTo>
                    <a:cubicBezTo>
                      <a:pt x="22345" y="206"/>
                      <a:pt x="10277" y="594"/>
                      <a:pt x="1" y="1323"/>
                    </a:cubicBezTo>
                    <a:cubicBezTo>
                      <a:pt x="10292" y="658"/>
                      <a:pt x="22370" y="342"/>
                      <a:pt x="35293" y="248"/>
                    </a:cubicBezTo>
                    <a:cubicBezTo>
                      <a:pt x="36193" y="242"/>
                      <a:pt x="37089" y="239"/>
                      <a:pt x="37981" y="239"/>
                    </a:cubicBezTo>
                    <a:cubicBezTo>
                      <a:pt x="51394" y="239"/>
                      <a:pt x="63827" y="947"/>
                      <a:pt x="74180" y="1613"/>
                    </a:cubicBezTo>
                    <a:lnTo>
                      <a:pt x="74180" y="1162"/>
                    </a:lnTo>
                    <a:cubicBezTo>
                      <a:pt x="64430" y="594"/>
                      <a:pt x="52839" y="0"/>
                      <a:pt x="40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00" y="4697625"/>
                <a:ext cx="9143612" cy="180338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5049" extrusionOk="0">
                    <a:moveTo>
                      <a:pt x="37053" y="1"/>
                    </a:moveTo>
                    <a:cubicBezTo>
                      <a:pt x="23230" y="1"/>
                      <a:pt x="10438" y="302"/>
                      <a:pt x="1" y="1106"/>
                    </a:cubicBezTo>
                    <a:lnTo>
                      <a:pt x="1" y="5048"/>
                    </a:lnTo>
                    <a:lnTo>
                      <a:pt x="74180" y="5048"/>
                    </a:lnTo>
                    <a:lnTo>
                      <a:pt x="74180" y="1714"/>
                    </a:lnTo>
                    <a:cubicBezTo>
                      <a:pt x="63730" y="90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00" y="4661873"/>
                <a:ext cx="9143612" cy="65684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839" extrusionOk="0">
                    <a:moveTo>
                      <a:pt x="37053" y="1"/>
                    </a:moveTo>
                    <a:cubicBezTo>
                      <a:pt x="23230" y="1"/>
                      <a:pt x="10438" y="475"/>
                      <a:pt x="1" y="1280"/>
                    </a:cubicBezTo>
                    <a:lnTo>
                      <a:pt x="1" y="1838"/>
                    </a:lnTo>
                    <a:cubicBezTo>
                      <a:pt x="10481" y="1027"/>
                      <a:pt x="23251" y="315"/>
                      <a:pt x="37035" y="273"/>
                    </a:cubicBezTo>
                    <a:cubicBezTo>
                      <a:pt x="37675" y="272"/>
                      <a:pt x="38313" y="271"/>
                      <a:pt x="38949" y="271"/>
                    </a:cubicBezTo>
                    <a:cubicBezTo>
                      <a:pt x="52040" y="271"/>
                      <a:pt x="64157" y="687"/>
                      <a:pt x="74180" y="1405"/>
                    </a:cubicBezTo>
                    <a:lnTo>
                      <a:pt x="74180" y="1285"/>
                    </a:lnTo>
                    <a:cubicBezTo>
                      <a:pt x="63730" y="47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761" y="4751808"/>
                <a:ext cx="9139052" cy="27556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7715" extrusionOk="0">
                    <a:moveTo>
                      <a:pt x="37035" y="0"/>
                    </a:moveTo>
                    <a:cubicBezTo>
                      <a:pt x="23218" y="0"/>
                      <a:pt x="10431" y="700"/>
                      <a:pt x="1" y="1889"/>
                    </a:cubicBezTo>
                    <a:lnTo>
                      <a:pt x="1" y="7715"/>
                    </a:lnTo>
                    <a:lnTo>
                      <a:pt x="74143" y="7715"/>
                    </a:lnTo>
                    <a:lnTo>
                      <a:pt x="74143" y="1898"/>
                    </a:lnTo>
                    <a:cubicBezTo>
                      <a:pt x="63698" y="704"/>
                      <a:pt x="50883" y="0"/>
                      <a:pt x="370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761" y="4760773"/>
                <a:ext cx="9139052" cy="39632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11096" extrusionOk="0">
                    <a:moveTo>
                      <a:pt x="37035" y="1"/>
                    </a:moveTo>
                    <a:cubicBezTo>
                      <a:pt x="23218" y="1"/>
                      <a:pt x="10431" y="679"/>
                      <a:pt x="1" y="1828"/>
                    </a:cubicBezTo>
                    <a:lnTo>
                      <a:pt x="1" y="11096"/>
                    </a:lnTo>
                    <a:lnTo>
                      <a:pt x="74143" y="11096"/>
                    </a:lnTo>
                    <a:lnTo>
                      <a:pt x="74143" y="1836"/>
                    </a:lnTo>
                    <a:cubicBezTo>
                      <a:pt x="63698" y="681"/>
                      <a:pt x="50883" y="1"/>
                      <a:pt x="370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>
              <a:off x="5323276" y="311232"/>
              <a:ext cx="926472" cy="213376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225" y="793838"/>
            <a:ext cx="4741500" cy="215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89425" y="3122375"/>
            <a:ext cx="2070300" cy="662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00" y="186957"/>
            <a:ext cx="9143612" cy="4956721"/>
            <a:chOff x="200" y="186957"/>
            <a:chExt cx="9143612" cy="4956721"/>
          </a:xfrm>
        </p:grpSpPr>
        <p:grpSp>
          <p:nvGrpSpPr>
            <p:cNvPr id="21" name="Google Shape;21;p3"/>
            <p:cNvGrpSpPr/>
            <p:nvPr/>
          </p:nvGrpSpPr>
          <p:grpSpPr>
            <a:xfrm>
              <a:off x="200" y="4611711"/>
              <a:ext cx="9143612" cy="531967"/>
              <a:chOff x="200" y="4661873"/>
              <a:chExt cx="9143612" cy="495222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200" y="4678410"/>
                <a:ext cx="9143612" cy="57612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613" extrusionOk="0">
                    <a:moveTo>
                      <a:pt x="40328" y="0"/>
                    </a:moveTo>
                    <a:cubicBezTo>
                      <a:pt x="38653" y="0"/>
                      <a:pt x="36962" y="11"/>
                      <a:pt x="35256" y="34"/>
                    </a:cubicBezTo>
                    <a:cubicBezTo>
                      <a:pt x="22345" y="206"/>
                      <a:pt x="10277" y="594"/>
                      <a:pt x="1" y="1323"/>
                    </a:cubicBezTo>
                    <a:cubicBezTo>
                      <a:pt x="10292" y="658"/>
                      <a:pt x="22370" y="342"/>
                      <a:pt x="35293" y="248"/>
                    </a:cubicBezTo>
                    <a:cubicBezTo>
                      <a:pt x="36193" y="242"/>
                      <a:pt x="37089" y="239"/>
                      <a:pt x="37981" y="239"/>
                    </a:cubicBezTo>
                    <a:cubicBezTo>
                      <a:pt x="51394" y="239"/>
                      <a:pt x="63827" y="947"/>
                      <a:pt x="74180" y="1613"/>
                    </a:cubicBezTo>
                    <a:lnTo>
                      <a:pt x="74180" y="1162"/>
                    </a:lnTo>
                    <a:cubicBezTo>
                      <a:pt x="64430" y="594"/>
                      <a:pt x="52839" y="0"/>
                      <a:pt x="40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200" y="4697625"/>
                <a:ext cx="9143612" cy="180338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5049" extrusionOk="0">
                    <a:moveTo>
                      <a:pt x="37053" y="1"/>
                    </a:moveTo>
                    <a:cubicBezTo>
                      <a:pt x="23230" y="1"/>
                      <a:pt x="10438" y="302"/>
                      <a:pt x="1" y="1106"/>
                    </a:cubicBezTo>
                    <a:lnTo>
                      <a:pt x="1" y="5048"/>
                    </a:lnTo>
                    <a:lnTo>
                      <a:pt x="74180" y="5048"/>
                    </a:lnTo>
                    <a:lnTo>
                      <a:pt x="74180" y="1714"/>
                    </a:lnTo>
                    <a:cubicBezTo>
                      <a:pt x="63730" y="90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200" y="4661873"/>
                <a:ext cx="9143612" cy="65684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839" extrusionOk="0">
                    <a:moveTo>
                      <a:pt x="37053" y="1"/>
                    </a:moveTo>
                    <a:cubicBezTo>
                      <a:pt x="23230" y="1"/>
                      <a:pt x="10438" y="475"/>
                      <a:pt x="1" y="1280"/>
                    </a:cubicBezTo>
                    <a:lnTo>
                      <a:pt x="1" y="1838"/>
                    </a:lnTo>
                    <a:cubicBezTo>
                      <a:pt x="10481" y="1027"/>
                      <a:pt x="23251" y="315"/>
                      <a:pt x="37035" y="273"/>
                    </a:cubicBezTo>
                    <a:cubicBezTo>
                      <a:pt x="37675" y="272"/>
                      <a:pt x="38313" y="271"/>
                      <a:pt x="38949" y="271"/>
                    </a:cubicBezTo>
                    <a:cubicBezTo>
                      <a:pt x="52040" y="271"/>
                      <a:pt x="64157" y="687"/>
                      <a:pt x="74180" y="1405"/>
                    </a:cubicBezTo>
                    <a:lnTo>
                      <a:pt x="74180" y="1285"/>
                    </a:lnTo>
                    <a:cubicBezTo>
                      <a:pt x="63730" y="47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4761" y="4751808"/>
                <a:ext cx="9139052" cy="27556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7715" extrusionOk="0">
                    <a:moveTo>
                      <a:pt x="37035" y="0"/>
                    </a:moveTo>
                    <a:cubicBezTo>
                      <a:pt x="23218" y="0"/>
                      <a:pt x="10431" y="700"/>
                      <a:pt x="1" y="1889"/>
                    </a:cubicBezTo>
                    <a:lnTo>
                      <a:pt x="1" y="7715"/>
                    </a:lnTo>
                    <a:lnTo>
                      <a:pt x="74143" y="7715"/>
                    </a:lnTo>
                    <a:lnTo>
                      <a:pt x="74143" y="1898"/>
                    </a:lnTo>
                    <a:cubicBezTo>
                      <a:pt x="63698" y="704"/>
                      <a:pt x="50883" y="0"/>
                      <a:pt x="370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4761" y="4760773"/>
                <a:ext cx="9139052" cy="39632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11096" extrusionOk="0">
                    <a:moveTo>
                      <a:pt x="37035" y="1"/>
                    </a:moveTo>
                    <a:cubicBezTo>
                      <a:pt x="23218" y="1"/>
                      <a:pt x="10431" y="679"/>
                      <a:pt x="1" y="1828"/>
                    </a:cubicBezTo>
                    <a:lnTo>
                      <a:pt x="1" y="11096"/>
                    </a:lnTo>
                    <a:lnTo>
                      <a:pt x="74143" y="11096"/>
                    </a:lnTo>
                    <a:lnTo>
                      <a:pt x="74143" y="1836"/>
                    </a:lnTo>
                    <a:cubicBezTo>
                      <a:pt x="63698" y="681"/>
                      <a:pt x="50883" y="1"/>
                      <a:pt x="370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3"/>
            <p:cNvSpPr/>
            <p:nvPr/>
          </p:nvSpPr>
          <p:spPr>
            <a:xfrm>
              <a:off x="1478676" y="186957"/>
              <a:ext cx="926472" cy="213376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2600250" y="2207725"/>
            <a:ext cx="5830500" cy="8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2710813" y="1102150"/>
            <a:ext cx="1147500" cy="933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2710813" y="3225275"/>
            <a:ext cx="4240200" cy="439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7"/>
          <p:cNvGrpSpPr/>
          <p:nvPr/>
        </p:nvGrpSpPr>
        <p:grpSpPr>
          <a:xfrm>
            <a:off x="200" y="239798"/>
            <a:ext cx="9524809" cy="5064088"/>
            <a:chOff x="200" y="239798"/>
            <a:chExt cx="9524809" cy="5064088"/>
          </a:xfrm>
        </p:grpSpPr>
        <p:grpSp>
          <p:nvGrpSpPr>
            <p:cNvPr id="81" name="Google Shape;81;p7"/>
            <p:cNvGrpSpPr/>
            <p:nvPr/>
          </p:nvGrpSpPr>
          <p:grpSpPr>
            <a:xfrm>
              <a:off x="200" y="4611711"/>
              <a:ext cx="9143612" cy="531967"/>
              <a:chOff x="200" y="4661873"/>
              <a:chExt cx="9143612" cy="495222"/>
            </a:xfrm>
          </p:grpSpPr>
          <p:sp>
            <p:nvSpPr>
              <p:cNvPr id="82" name="Google Shape;82;p7"/>
              <p:cNvSpPr/>
              <p:nvPr/>
            </p:nvSpPr>
            <p:spPr>
              <a:xfrm>
                <a:off x="200" y="4678410"/>
                <a:ext cx="9143612" cy="57612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613" extrusionOk="0">
                    <a:moveTo>
                      <a:pt x="40328" y="0"/>
                    </a:moveTo>
                    <a:cubicBezTo>
                      <a:pt x="38653" y="0"/>
                      <a:pt x="36962" y="11"/>
                      <a:pt x="35256" y="34"/>
                    </a:cubicBezTo>
                    <a:cubicBezTo>
                      <a:pt x="22345" y="206"/>
                      <a:pt x="10277" y="594"/>
                      <a:pt x="1" y="1323"/>
                    </a:cubicBezTo>
                    <a:cubicBezTo>
                      <a:pt x="10292" y="658"/>
                      <a:pt x="22370" y="342"/>
                      <a:pt x="35293" y="248"/>
                    </a:cubicBezTo>
                    <a:cubicBezTo>
                      <a:pt x="36193" y="242"/>
                      <a:pt x="37089" y="239"/>
                      <a:pt x="37981" y="239"/>
                    </a:cubicBezTo>
                    <a:cubicBezTo>
                      <a:pt x="51394" y="239"/>
                      <a:pt x="63827" y="947"/>
                      <a:pt x="74180" y="1613"/>
                    </a:cubicBezTo>
                    <a:lnTo>
                      <a:pt x="74180" y="1162"/>
                    </a:lnTo>
                    <a:cubicBezTo>
                      <a:pt x="64430" y="594"/>
                      <a:pt x="52839" y="0"/>
                      <a:pt x="40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7"/>
              <p:cNvSpPr/>
              <p:nvPr/>
            </p:nvSpPr>
            <p:spPr>
              <a:xfrm>
                <a:off x="200" y="4697625"/>
                <a:ext cx="9143612" cy="180338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5049" extrusionOk="0">
                    <a:moveTo>
                      <a:pt x="37053" y="1"/>
                    </a:moveTo>
                    <a:cubicBezTo>
                      <a:pt x="23230" y="1"/>
                      <a:pt x="10438" y="302"/>
                      <a:pt x="1" y="1106"/>
                    </a:cubicBezTo>
                    <a:lnTo>
                      <a:pt x="1" y="5048"/>
                    </a:lnTo>
                    <a:lnTo>
                      <a:pt x="74180" y="5048"/>
                    </a:lnTo>
                    <a:lnTo>
                      <a:pt x="74180" y="1714"/>
                    </a:lnTo>
                    <a:cubicBezTo>
                      <a:pt x="63730" y="90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7"/>
              <p:cNvSpPr/>
              <p:nvPr/>
            </p:nvSpPr>
            <p:spPr>
              <a:xfrm>
                <a:off x="200" y="4661873"/>
                <a:ext cx="9143612" cy="65684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839" extrusionOk="0">
                    <a:moveTo>
                      <a:pt x="37053" y="1"/>
                    </a:moveTo>
                    <a:cubicBezTo>
                      <a:pt x="23230" y="1"/>
                      <a:pt x="10438" y="475"/>
                      <a:pt x="1" y="1280"/>
                    </a:cubicBezTo>
                    <a:lnTo>
                      <a:pt x="1" y="1838"/>
                    </a:lnTo>
                    <a:cubicBezTo>
                      <a:pt x="10481" y="1027"/>
                      <a:pt x="23251" y="315"/>
                      <a:pt x="37035" y="273"/>
                    </a:cubicBezTo>
                    <a:cubicBezTo>
                      <a:pt x="37675" y="272"/>
                      <a:pt x="38313" y="271"/>
                      <a:pt x="38949" y="271"/>
                    </a:cubicBezTo>
                    <a:cubicBezTo>
                      <a:pt x="52040" y="271"/>
                      <a:pt x="64157" y="687"/>
                      <a:pt x="74180" y="1405"/>
                    </a:cubicBezTo>
                    <a:lnTo>
                      <a:pt x="74180" y="1285"/>
                    </a:lnTo>
                    <a:cubicBezTo>
                      <a:pt x="63730" y="47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>
                <a:off x="4761" y="4751808"/>
                <a:ext cx="9139052" cy="27556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7715" extrusionOk="0">
                    <a:moveTo>
                      <a:pt x="37035" y="0"/>
                    </a:moveTo>
                    <a:cubicBezTo>
                      <a:pt x="23218" y="0"/>
                      <a:pt x="10431" y="700"/>
                      <a:pt x="1" y="1889"/>
                    </a:cubicBezTo>
                    <a:lnTo>
                      <a:pt x="1" y="7715"/>
                    </a:lnTo>
                    <a:lnTo>
                      <a:pt x="74143" y="7715"/>
                    </a:lnTo>
                    <a:lnTo>
                      <a:pt x="74143" y="1898"/>
                    </a:lnTo>
                    <a:cubicBezTo>
                      <a:pt x="63698" y="704"/>
                      <a:pt x="50883" y="0"/>
                      <a:pt x="370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>
                <a:off x="4761" y="4760773"/>
                <a:ext cx="9139052" cy="39632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11096" extrusionOk="0">
                    <a:moveTo>
                      <a:pt x="37035" y="1"/>
                    </a:moveTo>
                    <a:cubicBezTo>
                      <a:pt x="23218" y="1"/>
                      <a:pt x="10431" y="679"/>
                      <a:pt x="1" y="1828"/>
                    </a:cubicBezTo>
                    <a:lnTo>
                      <a:pt x="1" y="11096"/>
                    </a:lnTo>
                    <a:lnTo>
                      <a:pt x="74143" y="11096"/>
                    </a:lnTo>
                    <a:lnTo>
                      <a:pt x="74143" y="1836"/>
                    </a:lnTo>
                    <a:cubicBezTo>
                      <a:pt x="63698" y="681"/>
                      <a:pt x="50883" y="1"/>
                      <a:pt x="370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7"/>
            <p:cNvSpPr/>
            <p:nvPr/>
          </p:nvSpPr>
          <p:spPr>
            <a:xfrm>
              <a:off x="7957978" y="239798"/>
              <a:ext cx="1186028" cy="299698"/>
            </a:xfrm>
            <a:custGeom>
              <a:avLst/>
              <a:gdLst/>
              <a:ahLst/>
              <a:cxnLst/>
              <a:rect l="l" t="t" r="r" b="b"/>
              <a:pathLst>
                <a:path w="14124" h="3569" extrusionOk="0">
                  <a:moveTo>
                    <a:pt x="14119" y="0"/>
                  </a:moveTo>
                  <a:lnTo>
                    <a:pt x="14119" y="2"/>
                  </a:lnTo>
                  <a:lnTo>
                    <a:pt x="14119" y="2"/>
                  </a:lnTo>
                  <a:cubicBezTo>
                    <a:pt x="14121" y="1"/>
                    <a:pt x="14122" y="1"/>
                    <a:pt x="14124" y="0"/>
                  </a:cubicBezTo>
                  <a:close/>
                  <a:moveTo>
                    <a:pt x="14119" y="2"/>
                  </a:moveTo>
                  <a:lnTo>
                    <a:pt x="14119" y="2"/>
                  </a:lnTo>
                  <a:cubicBezTo>
                    <a:pt x="13871" y="112"/>
                    <a:pt x="13726" y="391"/>
                    <a:pt x="13652" y="661"/>
                  </a:cubicBezTo>
                  <a:cubicBezTo>
                    <a:pt x="13642" y="694"/>
                    <a:pt x="13631" y="731"/>
                    <a:pt x="13602" y="749"/>
                  </a:cubicBezTo>
                  <a:cubicBezTo>
                    <a:pt x="13587" y="758"/>
                    <a:pt x="13571" y="760"/>
                    <a:pt x="13554" y="760"/>
                  </a:cubicBezTo>
                  <a:cubicBezTo>
                    <a:pt x="13543" y="760"/>
                    <a:pt x="13532" y="759"/>
                    <a:pt x="13520" y="758"/>
                  </a:cubicBezTo>
                  <a:cubicBezTo>
                    <a:pt x="13433" y="745"/>
                    <a:pt x="13341" y="724"/>
                    <a:pt x="13253" y="724"/>
                  </a:cubicBezTo>
                  <a:cubicBezTo>
                    <a:pt x="13204" y="724"/>
                    <a:pt x="13156" y="731"/>
                    <a:pt x="13110" y="749"/>
                  </a:cubicBezTo>
                  <a:cubicBezTo>
                    <a:pt x="12993" y="796"/>
                    <a:pt x="12916" y="909"/>
                    <a:pt x="12871" y="1027"/>
                  </a:cubicBezTo>
                  <a:cubicBezTo>
                    <a:pt x="12827" y="1144"/>
                    <a:pt x="12809" y="1270"/>
                    <a:pt x="12767" y="1389"/>
                  </a:cubicBezTo>
                  <a:cubicBezTo>
                    <a:pt x="12694" y="1602"/>
                    <a:pt x="12547" y="1788"/>
                    <a:pt x="12360" y="1908"/>
                  </a:cubicBezTo>
                  <a:cubicBezTo>
                    <a:pt x="12318" y="1935"/>
                    <a:pt x="12272" y="1958"/>
                    <a:pt x="12224" y="1958"/>
                  </a:cubicBezTo>
                  <a:cubicBezTo>
                    <a:pt x="12217" y="1958"/>
                    <a:pt x="12211" y="1958"/>
                    <a:pt x="12204" y="1957"/>
                  </a:cubicBezTo>
                  <a:cubicBezTo>
                    <a:pt x="12143" y="1947"/>
                    <a:pt x="12097" y="1894"/>
                    <a:pt x="12043" y="1861"/>
                  </a:cubicBezTo>
                  <a:cubicBezTo>
                    <a:pt x="11988" y="1828"/>
                    <a:pt x="11928" y="1814"/>
                    <a:pt x="11865" y="1814"/>
                  </a:cubicBezTo>
                  <a:cubicBezTo>
                    <a:pt x="11756" y="1814"/>
                    <a:pt x="11639" y="1855"/>
                    <a:pt x="11534" y="1894"/>
                  </a:cubicBezTo>
                  <a:cubicBezTo>
                    <a:pt x="11511" y="1903"/>
                    <a:pt x="11486" y="1912"/>
                    <a:pt x="11462" y="1912"/>
                  </a:cubicBezTo>
                  <a:cubicBezTo>
                    <a:pt x="11458" y="1912"/>
                    <a:pt x="11453" y="1911"/>
                    <a:pt x="11449" y="1911"/>
                  </a:cubicBezTo>
                  <a:cubicBezTo>
                    <a:pt x="11343" y="1894"/>
                    <a:pt x="11361" y="1729"/>
                    <a:pt x="11295" y="1642"/>
                  </a:cubicBezTo>
                  <a:cubicBezTo>
                    <a:pt x="11253" y="1586"/>
                    <a:pt x="11182" y="1574"/>
                    <a:pt x="11108" y="1574"/>
                  </a:cubicBezTo>
                  <a:cubicBezTo>
                    <a:pt x="11072" y="1574"/>
                    <a:pt x="11036" y="1577"/>
                    <a:pt x="11002" y="1579"/>
                  </a:cubicBezTo>
                  <a:cubicBezTo>
                    <a:pt x="10996" y="1579"/>
                    <a:pt x="10991" y="1579"/>
                    <a:pt x="10985" y="1579"/>
                  </a:cubicBezTo>
                  <a:cubicBezTo>
                    <a:pt x="10748" y="1579"/>
                    <a:pt x="10633" y="1307"/>
                    <a:pt x="10506" y="1141"/>
                  </a:cubicBezTo>
                  <a:cubicBezTo>
                    <a:pt x="10390" y="988"/>
                    <a:pt x="10233" y="842"/>
                    <a:pt x="10042" y="831"/>
                  </a:cubicBezTo>
                  <a:cubicBezTo>
                    <a:pt x="10033" y="831"/>
                    <a:pt x="10025" y="830"/>
                    <a:pt x="10016" y="830"/>
                  </a:cubicBezTo>
                  <a:cubicBezTo>
                    <a:pt x="9967" y="830"/>
                    <a:pt x="9917" y="837"/>
                    <a:pt x="9868" y="837"/>
                  </a:cubicBezTo>
                  <a:cubicBezTo>
                    <a:pt x="9822" y="837"/>
                    <a:pt x="9776" y="831"/>
                    <a:pt x="9735" y="808"/>
                  </a:cubicBezTo>
                  <a:cubicBezTo>
                    <a:pt x="9637" y="752"/>
                    <a:pt x="9613" y="626"/>
                    <a:pt x="9570" y="520"/>
                  </a:cubicBezTo>
                  <a:cubicBezTo>
                    <a:pt x="9452" y="227"/>
                    <a:pt x="9134" y="46"/>
                    <a:pt x="8818" y="46"/>
                  </a:cubicBezTo>
                  <a:cubicBezTo>
                    <a:pt x="8781" y="46"/>
                    <a:pt x="8743" y="48"/>
                    <a:pt x="8706" y="54"/>
                  </a:cubicBezTo>
                  <a:cubicBezTo>
                    <a:pt x="8358" y="103"/>
                    <a:pt x="8058" y="358"/>
                    <a:pt x="7897" y="672"/>
                  </a:cubicBezTo>
                  <a:cubicBezTo>
                    <a:pt x="7840" y="787"/>
                    <a:pt x="7796" y="911"/>
                    <a:pt x="7722" y="1015"/>
                  </a:cubicBezTo>
                  <a:cubicBezTo>
                    <a:pt x="7651" y="1115"/>
                    <a:pt x="7540" y="1197"/>
                    <a:pt x="7419" y="1197"/>
                  </a:cubicBezTo>
                  <a:cubicBezTo>
                    <a:pt x="7414" y="1197"/>
                    <a:pt x="7408" y="1197"/>
                    <a:pt x="7403" y="1197"/>
                  </a:cubicBezTo>
                  <a:cubicBezTo>
                    <a:pt x="7261" y="1187"/>
                    <a:pt x="7152" y="1070"/>
                    <a:pt x="7023" y="1011"/>
                  </a:cubicBezTo>
                  <a:cubicBezTo>
                    <a:pt x="6956" y="980"/>
                    <a:pt x="6884" y="967"/>
                    <a:pt x="6812" y="967"/>
                  </a:cubicBezTo>
                  <a:cubicBezTo>
                    <a:pt x="6688" y="967"/>
                    <a:pt x="6561" y="1007"/>
                    <a:pt x="6455" y="1073"/>
                  </a:cubicBezTo>
                  <a:cubicBezTo>
                    <a:pt x="6285" y="1177"/>
                    <a:pt x="6159" y="1339"/>
                    <a:pt x="6051" y="1506"/>
                  </a:cubicBezTo>
                  <a:cubicBezTo>
                    <a:pt x="5970" y="1630"/>
                    <a:pt x="5896" y="1762"/>
                    <a:pt x="5787" y="1860"/>
                  </a:cubicBezTo>
                  <a:cubicBezTo>
                    <a:pt x="5702" y="1938"/>
                    <a:pt x="5589" y="1994"/>
                    <a:pt x="5476" y="1994"/>
                  </a:cubicBezTo>
                  <a:cubicBezTo>
                    <a:pt x="5445" y="1994"/>
                    <a:pt x="5413" y="1989"/>
                    <a:pt x="5382" y="1980"/>
                  </a:cubicBezTo>
                  <a:cubicBezTo>
                    <a:pt x="5277" y="1947"/>
                    <a:pt x="5198" y="1861"/>
                    <a:pt x="5107" y="1800"/>
                  </a:cubicBezTo>
                  <a:cubicBezTo>
                    <a:pt x="4994" y="1724"/>
                    <a:pt x="4859" y="1685"/>
                    <a:pt x="4723" y="1685"/>
                  </a:cubicBezTo>
                  <a:cubicBezTo>
                    <a:pt x="4623" y="1685"/>
                    <a:pt x="4522" y="1706"/>
                    <a:pt x="4431" y="1750"/>
                  </a:cubicBezTo>
                  <a:cubicBezTo>
                    <a:pt x="4289" y="1818"/>
                    <a:pt x="4174" y="1933"/>
                    <a:pt x="4043" y="2022"/>
                  </a:cubicBezTo>
                  <a:cubicBezTo>
                    <a:pt x="3938" y="2093"/>
                    <a:pt x="3842" y="2112"/>
                    <a:pt x="3747" y="2112"/>
                  </a:cubicBezTo>
                  <a:cubicBezTo>
                    <a:pt x="3634" y="2112"/>
                    <a:pt x="3524" y="2085"/>
                    <a:pt x="3408" y="2085"/>
                  </a:cubicBezTo>
                  <a:cubicBezTo>
                    <a:pt x="3336" y="2085"/>
                    <a:pt x="3261" y="2095"/>
                    <a:pt x="3182" y="2129"/>
                  </a:cubicBezTo>
                  <a:cubicBezTo>
                    <a:pt x="3050" y="2184"/>
                    <a:pt x="2937" y="2283"/>
                    <a:pt x="2800" y="2327"/>
                  </a:cubicBezTo>
                  <a:cubicBezTo>
                    <a:pt x="2751" y="2343"/>
                    <a:pt x="2704" y="2350"/>
                    <a:pt x="2660" y="2350"/>
                  </a:cubicBezTo>
                  <a:cubicBezTo>
                    <a:pt x="2488" y="2350"/>
                    <a:pt x="2340" y="2251"/>
                    <a:pt x="2164" y="2215"/>
                  </a:cubicBezTo>
                  <a:cubicBezTo>
                    <a:pt x="1923" y="2167"/>
                    <a:pt x="1678" y="2141"/>
                    <a:pt x="1431" y="2137"/>
                  </a:cubicBezTo>
                  <a:cubicBezTo>
                    <a:pt x="1405" y="2137"/>
                    <a:pt x="1379" y="2137"/>
                    <a:pt x="1353" y="2137"/>
                  </a:cubicBezTo>
                  <a:cubicBezTo>
                    <a:pt x="1133" y="2137"/>
                    <a:pt x="913" y="2153"/>
                    <a:pt x="696" y="2184"/>
                  </a:cubicBezTo>
                  <a:cubicBezTo>
                    <a:pt x="487" y="2215"/>
                    <a:pt x="223" y="2340"/>
                    <a:pt x="16" y="2340"/>
                  </a:cubicBezTo>
                  <a:cubicBezTo>
                    <a:pt x="11" y="2340"/>
                    <a:pt x="5" y="2340"/>
                    <a:pt x="0" y="2340"/>
                  </a:cubicBezTo>
                  <a:lnTo>
                    <a:pt x="0" y="2340"/>
                  </a:lnTo>
                  <a:cubicBezTo>
                    <a:pt x="4724" y="2496"/>
                    <a:pt x="9440" y="2907"/>
                    <a:pt x="14119" y="3568"/>
                  </a:cubicBezTo>
                  <a:lnTo>
                    <a:pt x="14119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7"/>
            <p:cNvGrpSpPr/>
            <p:nvPr/>
          </p:nvGrpSpPr>
          <p:grpSpPr>
            <a:xfrm>
              <a:off x="7211124" y="4603894"/>
              <a:ext cx="2313885" cy="699993"/>
              <a:chOff x="232899" y="4472444"/>
              <a:chExt cx="2313885" cy="699993"/>
            </a:xfrm>
          </p:grpSpPr>
          <p:sp>
            <p:nvSpPr>
              <p:cNvPr id="89" name="Google Shape;89;p7"/>
              <p:cNvSpPr/>
              <p:nvPr/>
            </p:nvSpPr>
            <p:spPr>
              <a:xfrm flipH="1">
                <a:off x="1193238" y="4472444"/>
                <a:ext cx="1317430" cy="332925"/>
              </a:xfrm>
              <a:custGeom>
                <a:avLst/>
                <a:gdLst/>
                <a:ahLst/>
                <a:cxnLst/>
                <a:rect l="l" t="t" r="r" b="b"/>
                <a:pathLst>
                  <a:path w="10688" h="2701" extrusionOk="0">
                    <a:moveTo>
                      <a:pt x="5443" y="0"/>
                    </a:moveTo>
                    <a:cubicBezTo>
                      <a:pt x="5398" y="0"/>
                      <a:pt x="5352" y="1"/>
                      <a:pt x="5307" y="1"/>
                    </a:cubicBezTo>
                    <a:cubicBezTo>
                      <a:pt x="3353" y="36"/>
                      <a:pt x="1422" y="829"/>
                      <a:pt x="1" y="2180"/>
                    </a:cubicBezTo>
                    <a:cubicBezTo>
                      <a:pt x="1611" y="2536"/>
                      <a:pt x="3195" y="2701"/>
                      <a:pt x="4776" y="2701"/>
                    </a:cubicBezTo>
                    <a:cubicBezTo>
                      <a:pt x="6737" y="2701"/>
                      <a:pt x="8693" y="2447"/>
                      <a:pt x="10687" y="1989"/>
                    </a:cubicBezTo>
                    <a:cubicBezTo>
                      <a:pt x="9254" y="719"/>
                      <a:pt x="7352" y="0"/>
                      <a:pt x="5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7"/>
              <p:cNvSpPr/>
              <p:nvPr/>
            </p:nvSpPr>
            <p:spPr>
              <a:xfrm flipH="1">
                <a:off x="1116811" y="4614562"/>
                <a:ext cx="669562" cy="219156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1778" extrusionOk="0">
                    <a:moveTo>
                      <a:pt x="1472" y="1"/>
                    </a:moveTo>
                    <a:cubicBezTo>
                      <a:pt x="1442" y="1"/>
                      <a:pt x="1411" y="6"/>
                      <a:pt x="1382" y="18"/>
                    </a:cubicBezTo>
                    <a:cubicBezTo>
                      <a:pt x="1301" y="50"/>
                      <a:pt x="1250" y="138"/>
                      <a:pt x="1246" y="224"/>
                    </a:cubicBezTo>
                    <a:lnTo>
                      <a:pt x="1246" y="224"/>
                    </a:lnTo>
                    <a:cubicBezTo>
                      <a:pt x="1176" y="145"/>
                      <a:pt x="1069" y="97"/>
                      <a:pt x="964" y="97"/>
                    </a:cubicBezTo>
                    <a:cubicBezTo>
                      <a:pt x="900" y="97"/>
                      <a:pt x="838" y="115"/>
                      <a:pt x="785" y="155"/>
                    </a:cubicBezTo>
                    <a:cubicBezTo>
                      <a:pt x="642" y="263"/>
                      <a:pt x="634" y="492"/>
                      <a:pt x="736" y="634"/>
                    </a:cubicBezTo>
                    <a:lnTo>
                      <a:pt x="736" y="634"/>
                    </a:lnTo>
                    <a:cubicBezTo>
                      <a:pt x="735" y="634"/>
                      <a:pt x="734" y="634"/>
                      <a:pt x="733" y="634"/>
                    </a:cubicBezTo>
                    <a:cubicBezTo>
                      <a:pt x="613" y="634"/>
                      <a:pt x="468" y="732"/>
                      <a:pt x="559" y="1018"/>
                    </a:cubicBezTo>
                    <a:cubicBezTo>
                      <a:pt x="517" y="977"/>
                      <a:pt x="476" y="959"/>
                      <a:pt x="442" y="932"/>
                    </a:cubicBezTo>
                    <a:lnTo>
                      <a:pt x="442" y="932"/>
                    </a:lnTo>
                    <a:cubicBezTo>
                      <a:pt x="1" y="1748"/>
                      <a:pt x="1116" y="1777"/>
                      <a:pt x="1642" y="1777"/>
                    </a:cubicBezTo>
                    <a:cubicBezTo>
                      <a:pt x="1682" y="1777"/>
                      <a:pt x="1719" y="1777"/>
                      <a:pt x="1752" y="1777"/>
                    </a:cubicBezTo>
                    <a:cubicBezTo>
                      <a:pt x="1763" y="1777"/>
                      <a:pt x="1773" y="1777"/>
                      <a:pt x="1783" y="1777"/>
                    </a:cubicBezTo>
                    <a:cubicBezTo>
                      <a:pt x="1844" y="1777"/>
                      <a:pt x="1905" y="1778"/>
                      <a:pt x="1966" y="1778"/>
                    </a:cubicBezTo>
                    <a:cubicBezTo>
                      <a:pt x="2370" y="1778"/>
                      <a:pt x="2775" y="1772"/>
                      <a:pt x="3179" y="1730"/>
                    </a:cubicBezTo>
                    <a:cubicBezTo>
                      <a:pt x="3688" y="1677"/>
                      <a:pt x="4188" y="1565"/>
                      <a:pt x="4686" y="1443"/>
                    </a:cubicBezTo>
                    <a:cubicBezTo>
                      <a:pt x="4869" y="1397"/>
                      <a:pt x="5061" y="1347"/>
                      <a:pt x="5206" y="1222"/>
                    </a:cubicBezTo>
                    <a:cubicBezTo>
                      <a:pt x="5351" y="1098"/>
                      <a:pt x="5431" y="877"/>
                      <a:pt x="5340" y="711"/>
                    </a:cubicBezTo>
                    <a:cubicBezTo>
                      <a:pt x="5293" y="624"/>
                      <a:pt x="5191" y="577"/>
                      <a:pt x="5095" y="577"/>
                    </a:cubicBezTo>
                    <a:cubicBezTo>
                      <a:pt x="5004" y="577"/>
                      <a:pt x="4918" y="618"/>
                      <a:pt x="4886" y="705"/>
                    </a:cubicBezTo>
                    <a:cubicBezTo>
                      <a:pt x="4911" y="530"/>
                      <a:pt x="4791" y="344"/>
                      <a:pt x="4620" y="300"/>
                    </a:cubicBezTo>
                    <a:cubicBezTo>
                      <a:pt x="4593" y="293"/>
                      <a:pt x="4565" y="290"/>
                      <a:pt x="4538" y="290"/>
                    </a:cubicBezTo>
                    <a:cubicBezTo>
                      <a:pt x="4390" y="290"/>
                      <a:pt x="4243" y="385"/>
                      <a:pt x="4193" y="525"/>
                    </a:cubicBezTo>
                    <a:cubicBezTo>
                      <a:pt x="4123" y="403"/>
                      <a:pt x="3984" y="326"/>
                      <a:pt x="3844" y="326"/>
                    </a:cubicBezTo>
                    <a:cubicBezTo>
                      <a:pt x="3826" y="326"/>
                      <a:pt x="3807" y="327"/>
                      <a:pt x="3789" y="330"/>
                    </a:cubicBezTo>
                    <a:cubicBezTo>
                      <a:pt x="3623" y="356"/>
                      <a:pt x="3502" y="491"/>
                      <a:pt x="3454" y="645"/>
                    </a:cubicBezTo>
                    <a:cubicBezTo>
                      <a:pt x="3426" y="526"/>
                      <a:pt x="3331" y="387"/>
                      <a:pt x="3199" y="387"/>
                    </a:cubicBezTo>
                    <a:cubicBezTo>
                      <a:pt x="3189" y="387"/>
                      <a:pt x="3178" y="388"/>
                      <a:pt x="3167" y="390"/>
                    </a:cubicBezTo>
                    <a:cubicBezTo>
                      <a:pt x="3052" y="410"/>
                      <a:pt x="2987" y="529"/>
                      <a:pt x="2976" y="635"/>
                    </a:cubicBezTo>
                    <a:cubicBezTo>
                      <a:pt x="2924" y="553"/>
                      <a:pt x="2830" y="476"/>
                      <a:pt x="2726" y="476"/>
                    </a:cubicBezTo>
                    <a:cubicBezTo>
                      <a:pt x="2723" y="476"/>
                      <a:pt x="2719" y="476"/>
                      <a:pt x="2716" y="476"/>
                    </a:cubicBezTo>
                    <a:cubicBezTo>
                      <a:pt x="2595" y="483"/>
                      <a:pt x="2488" y="589"/>
                      <a:pt x="2478" y="709"/>
                    </a:cubicBezTo>
                    <a:cubicBezTo>
                      <a:pt x="2472" y="656"/>
                      <a:pt x="2420" y="630"/>
                      <a:pt x="2369" y="630"/>
                    </a:cubicBezTo>
                    <a:cubicBezTo>
                      <a:pt x="2320" y="630"/>
                      <a:pt x="2271" y="655"/>
                      <a:pt x="2264" y="705"/>
                    </a:cubicBezTo>
                    <a:cubicBezTo>
                      <a:pt x="2276" y="586"/>
                      <a:pt x="2183" y="468"/>
                      <a:pt x="2066" y="450"/>
                    </a:cubicBezTo>
                    <a:cubicBezTo>
                      <a:pt x="2056" y="449"/>
                      <a:pt x="2046" y="448"/>
                      <a:pt x="2036" y="448"/>
                    </a:cubicBezTo>
                    <a:cubicBezTo>
                      <a:pt x="1929" y="448"/>
                      <a:pt x="1825" y="530"/>
                      <a:pt x="1805" y="636"/>
                    </a:cubicBezTo>
                    <a:lnTo>
                      <a:pt x="1805" y="636"/>
                    </a:lnTo>
                    <a:cubicBezTo>
                      <a:pt x="1833" y="486"/>
                      <a:pt x="1838" y="322"/>
                      <a:pt x="1765" y="187"/>
                    </a:cubicBezTo>
                    <a:cubicBezTo>
                      <a:pt x="1707" y="80"/>
                      <a:pt x="1589" y="1"/>
                      <a:pt x="14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7"/>
              <p:cNvSpPr/>
              <p:nvPr/>
            </p:nvSpPr>
            <p:spPr>
              <a:xfrm flipH="1">
                <a:off x="232899" y="4696899"/>
                <a:ext cx="2033461" cy="475537"/>
              </a:xfrm>
              <a:custGeom>
                <a:avLst/>
                <a:gdLst/>
                <a:ahLst/>
                <a:cxnLst/>
                <a:rect l="l" t="t" r="r" b="b"/>
                <a:pathLst>
                  <a:path w="16497" h="3858" extrusionOk="0">
                    <a:moveTo>
                      <a:pt x="7892" y="1"/>
                    </a:moveTo>
                    <a:cubicBezTo>
                      <a:pt x="5131" y="1"/>
                      <a:pt x="2372" y="763"/>
                      <a:pt x="1" y="2186"/>
                    </a:cubicBezTo>
                    <a:cubicBezTo>
                      <a:pt x="3062" y="3263"/>
                      <a:pt x="6097" y="3858"/>
                      <a:pt x="9139" y="3858"/>
                    </a:cubicBezTo>
                    <a:cubicBezTo>
                      <a:pt x="11581" y="3858"/>
                      <a:pt x="14028" y="3475"/>
                      <a:pt x="16497" y="2649"/>
                    </a:cubicBezTo>
                    <a:cubicBezTo>
                      <a:pt x="14091" y="1016"/>
                      <a:pt x="11217" y="89"/>
                      <a:pt x="8316" y="7"/>
                    </a:cubicBezTo>
                    <a:cubicBezTo>
                      <a:pt x="8175" y="3"/>
                      <a:pt x="8033" y="1"/>
                      <a:pt x="7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7"/>
              <p:cNvSpPr/>
              <p:nvPr/>
            </p:nvSpPr>
            <p:spPr>
              <a:xfrm flipH="1">
                <a:off x="1619972" y="4911247"/>
                <a:ext cx="741177" cy="230866"/>
              </a:xfrm>
              <a:custGeom>
                <a:avLst/>
                <a:gdLst/>
                <a:ahLst/>
                <a:cxnLst/>
                <a:rect l="l" t="t" r="r" b="b"/>
                <a:pathLst>
                  <a:path w="6013" h="1873" extrusionOk="0">
                    <a:moveTo>
                      <a:pt x="981" y="1"/>
                    </a:moveTo>
                    <a:cubicBezTo>
                      <a:pt x="855" y="1"/>
                      <a:pt x="724" y="118"/>
                      <a:pt x="775" y="233"/>
                    </a:cubicBezTo>
                    <a:lnTo>
                      <a:pt x="775" y="233"/>
                    </a:lnTo>
                    <a:cubicBezTo>
                      <a:pt x="713" y="98"/>
                      <a:pt x="565" y="15"/>
                      <a:pt x="419" y="15"/>
                    </a:cubicBezTo>
                    <a:cubicBezTo>
                      <a:pt x="368" y="15"/>
                      <a:pt x="318" y="25"/>
                      <a:pt x="272" y="46"/>
                    </a:cubicBezTo>
                    <a:cubicBezTo>
                      <a:pt x="90" y="129"/>
                      <a:pt x="0" y="370"/>
                      <a:pt x="82" y="554"/>
                    </a:cubicBezTo>
                    <a:cubicBezTo>
                      <a:pt x="144" y="690"/>
                      <a:pt x="294" y="776"/>
                      <a:pt x="441" y="776"/>
                    </a:cubicBezTo>
                    <a:cubicBezTo>
                      <a:pt x="453" y="776"/>
                      <a:pt x="464" y="775"/>
                      <a:pt x="475" y="774"/>
                    </a:cubicBezTo>
                    <a:lnTo>
                      <a:pt x="475" y="774"/>
                    </a:lnTo>
                    <a:cubicBezTo>
                      <a:pt x="384" y="832"/>
                      <a:pt x="332" y="966"/>
                      <a:pt x="369" y="1075"/>
                    </a:cubicBezTo>
                    <a:cubicBezTo>
                      <a:pt x="419" y="1223"/>
                      <a:pt x="583" y="1308"/>
                      <a:pt x="737" y="1312"/>
                    </a:cubicBezTo>
                    <a:cubicBezTo>
                      <a:pt x="743" y="1312"/>
                      <a:pt x="750" y="1312"/>
                      <a:pt x="757" y="1312"/>
                    </a:cubicBezTo>
                    <a:cubicBezTo>
                      <a:pt x="904" y="1312"/>
                      <a:pt x="1046" y="1254"/>
                      <a:pt x="1183" y="1194"/>
                    </a:cubicBezTo>
                    <a:lnTo>
                      <a:pt x="1183" y="1194"/>
                    </a:lnTo>
                    <a:cubicBezTo>
                      <a:pt x="1167" y="1320"/>
                      <a:pt x="1315" y="1400"/>
                      <a:pt x="1451" y="1400"/>
                    </a:cubicBezTo>
                    <a:cubicBezTo>
                      <a:pt x="1484" y="1400"/>
                      <a:pt x="1515" y="1395"/>
                      <a:pt x="1544" y="1386"/>
                    </a:cubicBezTo>
                    <a:cubicBezTo>
                      <a:pt x="1694" y="1337"/>
                      <a:pt x="1790" y="1197"/>
                      <a:pt x="1879" y="1065"/>
                    </a:cubicBezTo>
                    <a:lnTo>
                      <a:pt x="1879" y="1065"/>
                    </a:lnTo>
                    <a:cubicBezTo>
                      <a:pt x="1873" y="1224"/>
                      <a:pt x="2033" y="1350"/>
                      <a:pt x="2185" y="1350"/>
                    </a:cubicBezTo>
                    <a:cubicBezTo>
                      <a:pt x="2235" y="1350"/>
                      <a:pt x="2284" y="1337"/>
                      <a:pt x="2326" y="1306"/>
                    </a:cubicBezTo>
                    <a:cubicBezTo>
                      <a:pt x="2380" y="1267"/>
                      <a:pt x="2427" y="1205"/>
                      <a:pt x="2494" y="1200"/>
                    </a:cubicBezTo>
                    <a:cubicBezTo>
                      <a:pt x="2497" y="1200"/>
                      <a:pt x="2500" y="1200"/>
                      <a:pt x="2503" y="1200"/>
                    </a:cubicBezTo>
                    <a:cubicBezTo>
                      <a:pt x="2591" y="1200"/>
                      <a:pt x="2645" y="1296"/>
                      <a:pt x="2696" y="1372"/>
                    </a:cubicBezTo>
                    <a:cubicBezTo>
                      <a:pt x="2819" y="1557"/>
                      <a:pt x="3041" y="1656"/>
                      <a:pt x="3261" y="1656"/>
                    </a:cubicBezTo>
                    <a:cubicBezTo>
                      <a:pt x="3424" y="1656"/>
                      <a:pt x="3586" y="1602"/>
                      <a:pt x="3705" y="1489"/>
                    </a:cubicBezTo>
                    <a:cubicBezTo>
                      <a:pt x="3817" y="1701"/>
                      <a:pt x="4059" y="1819"/>
                      <a:pt x="4296" y="1819"/>
                    </a:cubicBezTo>
                    <a:cubicBezTo>
                      <a:pt x="4448" y="1819"/>
                      <a:pt x="4598" y="1771"/>
                      <a:pt x="4711" y="1667"/>
                    </a:cubicBezTo>
                    <a:cubicBezTo>
                      <a:pt x="4779" y="1769"/>
                      <a:pt x="4858" y="1872"/>
                      <a:pt x="4960" y="1872"/>
                    </a:cubicBezTo>
                    <a:cubicBezTo>
                      <a:pt x="4981" y="1872"/>
                      <a:pt x="5004" y="1868"/>
                      <a:pt x="5027" y="1858"/>
                    </a:cubicBezTo>
                    <a:cubicBezTo>
                      <a:pt x="5087" y="1832"/>
                      <a:pt x="5129" y="1770"/>
                      <a:pt x="5192" y="1753"/>
                    </a:cubicBezTo>
                    <a:cubicBezTo>
                      <a:pt x="5205" y="1749"/>
                      <a:pt x="5217" y="1748"/>
                      <a:pt x="5230" y="1748"/>
                    </a:cubicBezTo>
                    <a:cubicBezTo>
                      <a:pt x="5282" y="1748"/>
                      <a:pt x="5336" y="1772"/>
                      <a:pt x="5388" y="1790"/>
                    </a:cubicBezTo>
                    <a:cubicBezTo>
                      <a:pt x="5442" y="1809"/>
                      <a:pt x="5499" y="1818"/>
                      <a:pt x="5557" y="1818"/>
                    </a:cubicBezTo>
                    <a:cubicBezTo>
                      <a:pt x="5684" y="1818"/>
                      <a:pt x="5810" y="1772"/>
                      <a:pt x="5893" y="1677"/>
                    </a:cubicBezTo>
                    <a:cubicBezTo>
                      <a:pt x="6012" y="1538"/>
                      <a:pt x="5998" y="1292"/>
                      <a:pt x="5844" y="1194"/>
                    </a:cubicBezTo>
                    <a:cubicBezTo>
                      <a:pt x="5808" y="1172"/>
                      <a:pt x="5767" y="1162"/>
                      <a:pt x="5726" y="1162"/>
                    </a:cubicBezTo>
                    <a:cubicBezTo>
                      <a:pt x="5615" y="1162"/>
                      <a:pt x="5499" y="1236"/>
                      <a:pt x="5469" y="1338"/>
                    </a:cubicBezTo>
                    <a:lnTo>
                      <a:pt x="5469" y="1338"/>
                    </a:lnTo>
                    <a:cubicBezTo>
                      <a:pt x="5461" y="1206"/>
                      <a:pt x="5363" y="1080"/>
                      <a:pt x="5233" y="1052"/>
                    </a:cubicBezTo>
                    <a:cubicBezTo>
                      <a:pt x="5214" y="1048"/>
                      <a:pt x="5194" y="1046"/>
                      <a:pt x="5175" y="1046"/>
                    </a:cubicBezTo>
                    <a:cubicBezTo>
                      <a:pt x="5038" y="1046"/>
                      <a:pt x="4902" y="1147"/>
                      <a:pt x="4870" y="1282"/>
                    </a:cubicBezTo>
                    <a:cubicBezTo>
                      <a:pt x="4837" y="1160"/>
                      <a:pt x="4797" y="1027"/>
                      <a:pt x="4693" y="958"/>
                    </a:cubicBezTo>
                    <a:cubicBezTo>
                      <a:pt x="4661" y="936"/>
                      <a:pt x="4620" y="926"/>
                      <a:pt x="4581" y="926"/>
                    </a:cubicBezTo>
                    <a:cubicBezTo>
                      <a:pt x="4492" y="926"/>
                      <a:pt x="4404" y="976"/>
                      <a:pt x="4403" y="1063"/>
                    </a:cubicBezTo>
                    <a:cubicBezTo>
                      <a:pt x="4229" y="831"/>
                      <a:pt x="3921" y="708"/>
                      <a:pt x="3618" y="708"/>
                    </a:cubicBezTo>
                    <a:cubicBezTo>
                      <a:pt x="3395" y="708"/>
                      <a:pt x="3174" y="775"/>
                      <a:pt x="3012" y="914"/>
                    </a:cubicBezTo>
                    <a:cubicBezTo>
                      <a:pt x="3056" y="748"/>
                      <a:pt x="2965" y="558"/>
                      <a:pt x="2811" y="488"/>
                    </a:cubicBezTo>
                    <a:cubicBezTo>
                      <a:pt x="2767" y="468"/>
                      <a:pt x="2719" y="459"/>
                      <a:pt x="2670" y="459"/>
                    </a:cubicBezTo>
                    <a:cubicBezTo>
                      <a:pt x="2550" y="459"/>
                      <a:pt x="2427" y="518"/>
                      <a:pt x="2361" y="621"/>
                    </a:cubicBezTo>
                    <a:cubicBezTo>
                      <a:pt x="2355" y="507"/>
                      <a:pt x="2264" y="405"/>
                      <a:pt x="2154" y="384"/>
                    </a:cubicBezTo>
                    <a:cubicBezTo>
                      <a:pt x="2140" y="382"/>
                      <a:pt x="2126" y="380"/>
                      <a:pt x="2113" y="380"/>
                    </a:cubicBezTo>
                    <a:cubicBezTo>
                      <a:pt x="2015" y="380"/>
                      <a:pt x="1917" y="443"/>
                      <a:pt x="1879" y="534"/>
                    </a:cubicBezTo>
                    <a:cubicBezTo>
                      <a:pt x="1784" y="427"/>
                      <a:pt x="1571" y="328"/>
                      <a:pt x="1408" y="328"/>
                    </a:cubicBezTo>
                    <a:cubicBezTo>
                      <a:pt x="1378" y="328"/>
                      <a:pt x="1349" y="332"/>
                      <a:pt x="1323" y="339"/>
                    </a:cubicBezTo>
                    <a:cubicBezTo>
                      <a:pt x="1258" y="205"/>
                      <a:pt x="1181" y="60"/>
                      <a:pt x="1042" y="11"/>
                    </a:cubicBezTo>
                    <a:cubicBezTo>
                      <a:pt x="1023" y="4"/>
                      <a:pt x="1002" y="1"/>
                      <a:pt x="9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 flipH="1">
                <a:off x="774883" y="4713909"/>
                <a:ext cx="1281683" cy="333295"/>
              </a:xfrm>
              <a:custGeom>
                <a:avLst/>
                <a:gdLst/>
                <a:ahLst/>
                <a:cxnLst/>
                <a:rect l="l" t="t" r="r" b="b"/>
                <a:pathLst>
                  <a:path w="10398" h="2704" extrusionOk="0">
                    <a:moveTo>
                      <a:pt x="5931" y="1"/>
                    </a:moveTo>
                    <a:cubicBezTo>
                      <a:pt x="5217" y="1"/>
                      <a:pt x="4504" y="58"/>
                      <a:pt x="3800" y="173"/>
                    </a:cubicBezTo>
                    <a:cubicBezTo>
                      <a:pt x="3102" y="287"/>
                      <a:pt x="2416" y="457"/>
                      <a:pt x="1747" y="681"/>
                    </a:cubicBezTo>
                    <a:cubicBezTo>
                      <a:pt x="1435" y="786"/>
                      <a:pt x="0" y="1190"/>
                      <a:pt x="24" y="1526"/>
                    </a:cubicBezTo>
                    <a:cubicBezTo>
                      <a:pt x="819" y="1382"/>
                      <a:pt x="1628" y="1013"/>
                      <a:pt x="2398" y="759"/>
                    </a:cubicBezTo>
                    <a:lnTo>
                      <a:pt x="2398" y="759"/>
                    </a:lnTo>
                    <a:cubicBezTo>
                      <a:pt x="1765" y="1197"/>
                      <a:pt x="1135" y="1634"/>
                      <a:pt x="502" y="2072"/>
                    </a:cubicBezTo>
                    <a:cubicBezTo>
                      <a:pt x="1843" y="1318"/>
                      <a:pt x="3326" y="818"/>
                      <a:pt x="4848" y="606"/>
                    </a:cubicBezTo>
                    <a:lnTo>
                      <a:pt x="4848" y="606"/>
                    </a:lnTo>
                    <a:cubicBezTo>
                      <a:pt x="3719" y="909"/>
                      <a:pt x="2647" y="1426"/>
                      <a:pt x="1704" y="2121"/>
                    </a:cubicBezTo>
                    <a:cubicBezTo>
                      <a:pt x="2000" y="2102"/>
                      <a:pt x="2295" y="2084"/>
                      <a:pt x="2591" y="2066"/>
                    </a:cubicBezTo>
                    <a:lnTo>
                      <a:pt x="2591" y="2066"/>
                    </a:lnTo>
                    <a:lnTo>
                      <a:pt x="2237" y="2402"/>
                    </a:lnTo>
                    <a:cubicBezTo>
                      <a:pt x="2877" y="2232"/>
                      <a:pt x="3515" y="2059"/>
                      <a:pt x="4152" y="1888"/>
                    </a:cubicBezTo>
                    <a:lnTo>
                      <a:pt x="4152" y="1888"/>
                    </a:lnTo>
                    <a:cubicBezTo>
                      <a:pt x="3785" y="2096"/>
                      <a:pt x="3460" y="2374"/>
                      <a:pt x="3197" y="2703"/>
                    </a:cubicBezTo>
                    <a:cubicBezTo>
                      <a:pt x="4244" y="2318"/>
                      <a:pt x="5360" y="2120"/>
                      <a:pt x="6475" y="2120"/>
                    </a:cubicBezTo>
                    <a:cubicBezTo>
                      <a:pt x="6611" y="2120"/>
                      <a:pt x="6748" y="2123"/>
                      <a:pt x="6884" y="2129"/>
                    </a:cubicBezTo>
                    <a:cubicBezTo>
                      <a:pt x="6383" y="2060"/>
                      <a:pt x="5877" y="2026"/>
                      <a:pt x="5371" y="2026"/>
                    </a:cubicBezTo>
                    <a:cubicBezTo>
                      <a:pt x="4976" y="2026"/>
                      <a:pt x="4581" y="2047"/>
                      <a:pt x="4188" y="2089"/>
                    </a:cubicBezTo>
                    <a:cubicBezTo>
                      <a:pt x="4949" y="1838"/>
                      <a:pt x="5711" y="1590"/>
                      <a:pt x="6472" y="1340"/>
                    </a:cubicBezTo>
                    <a:lnTo>
                      <a:pt x="6472" y="1340"/>
                    </a:lnTo>
                    <a:cubicBezTo>
                      <a:pt x="5179" y="1354"/>
                      <a:pt x="3888" y="1514"/>
                      <a:pt x="2632" y="1817"/>
                    </a:cubicBezTo>
                    <a:cubicBezTo>
                      <a:pt x="4006" y="1194"/>
                      <a:pt x="5513" y="879"/>
                      <a:pt x="7019" y="879"/>
                    </a:cubicBezTo>
                    <a:cubicBezTo>
                      <a:pt x="8071" y="879"/>
                      <a:pt x="9123" y="1033"/>
                      <a:pt x="10129" y="1344"/>
                    </a:cubicBezTo>
                    <a:cubicBezTo>
                      <a:pt x="8844" y="817"/>
                      <a:pt x="7456" y="544"/>
                      <a:pt x="6068" y="544"/>
                    </a:cubicBezTo>
                    <a:cubicBezTo>
                      <a:pt x="5976" y="544"/>
                      <a:pt x="5885" y="545"/>
                      <a:pt x="5794" y="548"/>
                    </a:cubicBezTo>
                    <a:cubicBezTo>
                      <a:pt x="6409" y="445"/>
                      <a:pt x="7035" y="389"/>
                      <a:pt x="7660" y="389"/>
                    </a:cubicBezTo>
                    <a:cubicBezTo>
                      <a:pt x="8589" y="389"/>
                      <a:pt x="9514" y="513"/>
                      <a:pt x="10398" y="796"/>
                    </a:cubicBezTo>
                    <a:cubicBezTo>
                      <a:pt x="9638" y="514"/>
                      <a:pt x="8852" y="307"/>
                      <a:pt x="8053" y="173"/>
                    </a:cubicBezTo>
                    <a:cubicBezTo>
                      <a:pt x="7352" y="58"/>
                      <a:pt x="6642" y="1"/>
                      <a:pt x="5931" y="1"/>
                    </a:cubicBezTo>
                    <a:close/>
                  </a:path>
                </a:pathLst>
              </a:custGeom>
              <a:solidFill>
                <a:srgbClr val="FEFE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 flipH="1">
                <a:off x="2212373" y="4649198"/>
                <a:ext cx="334411" cy="20325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649" extrusionOk="0">
                    <a:moveTo>
                      <a:pt x="684" y="1"/>
                    </a:moveTo>
                    <a:cubicBezTo>
                      <a:pt x="609" y="1"/>
                      <a:pt x="540" y="19"/>
                      <a:pt x="486" y="60"/>
                    </a:cubicBezTo>
                    <a:cubicBezTo>
                      <a:pt x="388" y="134"/>
                      <a:pt x="360" y="296"/>
                      <a:pt x="448" y="382"/>
                    </a:cubicBezTo>
                    <a:cubicBezTo>
                      <a:pt x="402" y="341"/>
                      <a:pt x="341" y="321"/>
                      <a:pt x="279" y="321"/>
                    </a:cubicBezTo>
                    <a:cubicBezTo>
                      <a:pt x="228" y="321"/>
                      <a:pt x="177" y="335"/>
                      <a:pt x="135" y="364"/>
                    </a:cubicBezTo>
                    <a:cubicBezTo>
                      <a:pt x="42" y="429"/>
                      <a:pt x="1" y="558"/>
                      <a:pt x="41" y="665"/>
                    </a:cubicBezTo>
                    <a:cubicBezTo>
                      <a:pt x="54" y="662"/>
                      <a:pt x="67" y="660"/>
                      <a:pt x="81" y="657"/>
                    </a:cubicBezTo>
                    <a:lnTo>
                      <a:pt x="81" y="657"/>
                    </a:lnTo>
                    <a:cubicBezTo>
                      <a:pt x="38" y="700"/>
                      <a:pt x="12" y="762"/>
                      <a:pt x="25" y="823"/>
                    </a:cubicBezTo>
                    <a:cubicBezTo>
                      <a:pt x="49" y="947"/>
                      <a:pt x="187" y="1023"/>
                      <a:pt x="313" y="1023"/>
                    </a:cubicBezTo>
                    <a:cubicBezTo>
                      <a:pt x="316" y="1023"/>
                      <a:pt x="320" y="1023"/>
                      <a:pt x="324" y="1023"/>
                    </a:cubicBezTo>
                    <a:cubicBezTo>
                      <a:pt x="454" y="1018"/>
                      <a:pt x="574" y="952"/>
                      <a:pt x="685" y="884"/>
                    </a:cubicBezTo>
                    <a:cubicBezTo>
                      <a:pt x="798" y="815"/>
                      <a:pt x="911" y="743"/>
                      <a:pt x="1040" y="723"/>
                    </a:cubicBezTo>
                    <a:lnTo>
                      <a:pt x="1040" y="723"/>
                    </a:lnTo>
                    <a:cubicBezTo>
                      <a:pt x="986" y="846"/>
                      <a:pt x="1039" y="1005"/>
                      <a:pt x="1153" y="1070"/>
                    </a:cubicBezTo>
                    <a:cubicBezTo>
                      <a:pt x="1193" y="1094"/>
                      <a:pt x="1239" y="1105"/>
                      <a:pt x="1285" y="1105"/>
                    </a:cubicBezTo>
                    <a:cubicBezTo>
                      <a:pt x="1371" y="1105"/>
                      <a:pt x="1458" y="1066"/>
                      <a:pt x="1509" y="996"/>
                    </a:cubicBezTo>
                    <a:lnTo>
                      <a:pt x="1509" y="996"/>
                    </a:lnTo>
                    <a:cubicBezTo>
                      <a:pt x="1460" y="1149"/>
                      <a:pt x="1530" y="1334"/>
                      <a:pt x="1670" y="1414"/>
                    </a:cubicBezTo>
                    <a:cubicBezTo>
                      <a:pt x="1722" y="1443"/>
                      <a:pt x="1780" y="1457"/>
                      <a:pt x="1839" y="1457"/>
                    </a:cubicBezTo>
                    <a:cubicBezTo>
                      <a:pt x="1940" y="1457"/>
                      <a:pt x="2042" y="1416"/>
                      <a:pt x="2110" y="1339"/>
                    </a:cubicBezTo>
                    <a:lnTo>
                      <a:pt x="2110" y="1339"/>
                    </a:lnTo>
                    <a:cubicBezTo>
                      <a:pt x="2105" y="1491"/>
                      <a:pt x="2232" y="1634"/>
                      <a:pt x="2381" y="1647"/>
                    </a:cubicBezTo>
                    <a:cubicBezTo>
                      <a:pt x="2389" y="1648"/>
                      <a:pt x="2397" y="1649"/>
                      <a:pt x="2406" y="1649"/>
                    </a:cubicBezTo>
                    <a:cubicBezTo>
                      <a:pt x="2548" y="1649"/>
                      <a:pt x="2682" y="1534"/>
                      <a:pt x="2703" y="1391"/>
                    </a:cubicBezTo>
                    <a:cubicBezTo>
                      <a:pt x="2713" y="1322"/>
                      <a:pt x="2692" y="1241"/>
                      <a:pt x="2633" y="1205"/>
                    </a:cubicBezTo>
                    <a:cubicBezTo>
                      <a:pt x="2617" y="1195"/>
                      <a:pt x="2598" y="1191"/>
                      <a:pt x="2579" y="1191"/>
                    </a:cubicBezTo>
                    <a:cubicBezTo>
                      <a:pt x="2547" y="1191"/>
                      <a:pt x="2515" y="1204"/>
                      <a:pt x="2495" y="1226"/>
                    </a:cubicBezTo>
                    <a:lnTo>
                      <a:pt x="2495" y="1226"/>
                    </a:lnTo>
                    <a:cubicBezTo>
                      <a:pt x="2524" y="1100"/>
                      <a:pt x="2417" y="955"/>
                      <a:pt x="2287" y="917"/>
                    </a:cubicBezTo>
                    <a:cubicBezTo>
                      <a:pt x="2246" y="905"/>
                      <a:pt x="2205" y="900"/>
                      <a:pt x="2163" y="900"/>
                    </a:cubicBezTo>
                    <a:cubicBezTo>
                      <a:pt x="2052" y="900"/>
                      <a:pt x="1939" y="936"/>
                      <a:pt x="1832" y="972"/>
                    </a:cubicBezTo>
                    <a:cubicBezTo>
                      <a:pt x="1873" y="840"/>
                      <a:pt x="1826" y="687"/>
                      <a:pt x="1720" y="601"/>
                    </a:cubicBezTo>
                    <a:cubicBezTo>
                      <a:pt x="1646" y="552"/>
                      <a:pt x="1568" y="528"/>
                      <a:pt x="1486" y="528"/>
                    </a:cubicBezTo>
                    <a:cubicBezTo>
                      <a:pt x="1439" y="528"/>
                      <a:pt x="1392" y="536"/>
                      <a:pt x="1344" y="551"/>
                    </a:cubicBezTo>
                    <a:cubicBezTo>
                      <a:pt x="1371" y="285"/>
                      <a:pt x="980" y="1"/>
                      <a:pt x="6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 flipH="1">
                <a:off x="1750507" y="4497835"/>
                <a:ext cx="573664" cy="186739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1515" extrusionOk="0">
                    <a:moveTo>
                      <a:pt x="4640" y="46"/>
                    </a:moveTo>
                    <a:cubicBezTo>
                      <a:pt x="4645" y="46"/>
                      <a:pt x="4649" y="47"/>
                      <a:pt x="4653" y="47"/>
                    </a:cubicBezTo>
                    <a:cubicBezTo>
                      <a:pt x="4649" y="47"/>
                      <a:pt x="4645" y="46"/>
                      <a:pt x="4640" y="46"/>
                    </a:cubicBezTo>
                    <a:close/>
                    <a:moveTo>
                      <a:pt x="1699" y="985"/>
                    </a:moveTo>
                    <a:lnTo>
                      <a:pt x="1699" y="985"/>
                    </a:lnTo>
                    <a:cubicBezTo>
                      <a:pt x="1512" y="1089"/>
                      <a:pt x="1332" y="1206"/>
                      <a:pt x="1160" y="1334"/>
                    </a:cubicBezTo>
                    <a:lnTo>
                      <a:pt x="1699" y="985"/>
                    </a:lnTo>
                    <a:close/>
                    <a:moveTo>
                      <a:pt x="3718" y="0"/>
                    </a:moveTo>
                    <a:cubicBezTo>
                      <a:pt x="3152" y="0"/>
                      <a:pt x="2596" y="63"/>
                      <a:pt x="2026" y="239"/>
                    </a:cubicBezTo>
                    <a:cubicBezTo>
                      <a:pt x="1372" y="441"/>
                      <a:pt x="273" y="816"/>
                      <a:pt x="0" y="1514"/>
                    </a:cubicBezTo>
                    <a:cubicBezTo>
                      <a:pt x="782" y="1099"/>
                      <a:pt x="1570" y="739"/>
                      <a:pt x="2429" y="513"/>
                    </a:cubicBezTo>
                    <a:lnTo>
                      <a:pt x="2429" y="513"/>
                    </a:lnTo>
                    <a:lnTo>
                      <a:pt x="1699" y="985"/>
                    </a:lnTo>
                    <a:lnTo>
                      <a:pt x="1699" y="985"/>
                    </a:lnTo>
                    <a:cubicBezTo>
                      <a:pt x="2467" y="554"/>
                      <a:pt x="3346" y="323"/>
                      <a:pt x="4225" y="323"/>
                    </a:cubicBezTo>
                    <a:cubicBezTo>
                      <a:pt x="4330" y="323"/>
                      <a:pt x="4436" y="326"/>
                      <a:pt x="4542" y="333"/>
                    </a:cubicBezTo>
                    <a:cubicBezTo>
                      <a:pt x="4314" y="278"/>
                      <a:pt x="4087" y="225"/>
                      <a:pt x="3860" y="171"/>
                    </a:cubicBezTo>
                    <a:cubicBezTo>
                      <a:pt x="4063" y="84"/>
                      <a:pt x="4282" y="40"/>
                      <a:pt x="4502" y="40"/>
                    </a:cubicBezTo>
                    <a:cubicBezTo>
                      <a:pt x="4548" y="40"/>
                      <a:pt x="4594" y="42"/>
                      <a:pt x="4640" y="46"/>
                    </a:cubicBezTo>
                    <a:lnTo>
                      <a:pt x="4640" y="46"/>
                    </a:lnTo>
                    <a:cubicBezTo>
                      <a:pt x="4327" y="18"/>
                      <a:pt x="4021" y="0"/>
                      <a:pt x="3718" y="0"/>
                    </a:cubicBezTo>
                    <a:close/>
                  </a:path>
                </a:pathLst>
              </a:custGeom>
              <a:solidFill>
                <a:srgbClr val="FEFE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4315100" y="1276500"/>
            <a:ext cx="3757500" cy="6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1"/>
          </p:nvPr>
        </p:nvSpPr>
        <p:spPr>
          <a:xfrm>
            <a:off x="4315088" y="1899900"/>
            <a:ext cx="3757500" cy="19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bert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>
            <a:spLocks noGrp="1"/>
          </p:cNvSpPr>
          <p:nvPr>
            <p:ph type="pic" idx="2"/>
          </p:nvPr>
        </p:nvSpPr>
        <p:spPr>
          <a:xfrm>
            <a:off x="948475" y="1099750"/>
            <a:ext cx="2966100" cy="294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3"/>
          <p:cNvGrpSpPr/>
          <p:nvPr/>
        </p:nvGrpSpPr>
        <p:grpSpPr>
          <a:xfrm>
            <a:off x="-200350" y="243482"/>
            <a:ext cx="9447867" cy="4900196"/>
            <a:chOff x="-200350" y="243482"/>
            <a:chExt cx="9447867" cy="4900196"/>
          </a:xfrm>
        </p:grpSpPr>
        <p:sp>
          <p:nvSpPr>
            <p:cNvPr id="160" name="Google Shape;160;p13"/>
            <p:cNvSpPr/>
            <p:nvPr/>
          </p:nvSpPr>
          <p:spPr>
            <a:xfrm>
              <a:off x="8591924" y="3540354"/>
              <a:ext cx="655594" cy="110450"/>
            </a:xfrm>
            <a:custGeom>
              <a:avLst/>
              <a:gdLst/>
              <a:ahLst/>
              <a:cxnLst/>
              <a:rect l="l" t="t" r="r" b="b"/>
              <a:pathLst>
                <a:path w="8718" h="1469" extrusionOk="0">
                  <a:moveTo>
                    <a:pt x="5279" y="1"/>
                  </a:moveTo>
                  <a:cubicBezTo>
                    <a:pt x="5275" y="1"/>
                    <a:pt x="5271" y="1"/>
                    <a:pt x="5268" y="1"/>
                  </a:cubicBezTo>
                  <a:cubicBezTo>
                    <a:pt x="4914" y="6"/>
                    <a:pt x="4579" y="258"/>
                    <a:pt x="4474" y="598"/>
                  </a:cubicBezTo>
                  <a:cubicBezTo>
                    <a:pt x="4381" y="580"/>
                    <a:pt x="4288" y="569"/>
                    <a:pt x="4196" y="569"/>
                  </a:cubicBezTo>
                  <a:cubicBezTo>
                    <a:pt x="4056" y="569"/>
                    <a:pt x="3917" y="594"/>
                    <a:pt x="3786" y="658"/>
                  </a:cubicBezTo>
                  <a:cubicBezTo>
                    <a:pt x="3771" y="666"/>
                    <a:pt x="3747" y="669"/>
                    <a:pt x="3716" y="669"/>
                  </a:cubicBezTo>
                  <a:cubicBezTo>
                    <a:pt x="3440" y="669"/>
                    <a:pt x="2618" y="393"/>
                    <a:pt x="2446" y="349"/>
                  </a:cubicBezTo>
                  <a:cubicBezTo>
                    <a:pt x="2395" y="336"/>
                    <a:pt x="2349" y="330"/>
                    <a:pt x="2308" y="330"/>
                  </a:cubicBezTo>
                  <a:cubicBezTo>
                    <a:pt x="2079" y="330"/>
                    <a:pt x="1981" y="505"/>
                    <a:pt x="1751" y="540"/>
                  </a:cubicBezTo>
                  <a:cubicBezTo>
                    <a:pt x="1721" y="544"/>
                    <a:pt x="1691" y="546"/>
                    <a:pt x="1661" y="546"/>
                  </a:cubicBezTo>
                  <a:cubicBezTo>
                    <a:pt x="1473" y="546"/>
                    <a:pt x="1273" y="475"/>
                    <a:pt x="1081" y="475"/>
                  </a:cubicBezTo>
                  <a:cubicBezTo>
                    <a:pt x="999" y="475"/>
                    <a:pt x="919" y="488"/>
                    <a:pt x="842" y="524"/>
                  </a:cubicBezTo>
                  <a:cubicBezTo>
                    <a:pt x="790" y="548"/>
                    <a:pt x="746" y="587"/>
                    <a:pt x="691" y="608"/>
                  </a:cubicBezTo>
                  <a:cubicBezTo>
                    <a:pt x="653" y="622"/>
                    <a:pt x="614" y="628"/>
                    <a:pt x="575" y="628"/>
                  </a:cubicBezTo>
                  <a:cubicBezTo>
                    <a:pt x="483" y="628"/>
                    <a:pt x="388" y="598"/>
                    <a:pt x="297" y="580"/>
                  </a:cubicBezTo>
                  <a:cubicBezTo>
                    <a:pt x="254" y="572"/>
                    <a:pt x="214" y="567"/>
                    <a:pt x="176" y="567"/>
                  </a:cubicBezTo>
                  <a:cubicBezTo>
                    <a:pt x="97" y="567"/>
                    <a:pt x="33" y="592"/>
                    <a:pt x="1" y="678"/>
                  </a:cubicBezTo>
                  <a:cubicBezTo>
                    <a:pt x="3448" y="789"/>
                    <a:pt x="6065" y="983"/>
                    <a:pt x="8718" y="1468"/>
                  </a:cubicBezTo>
                  <a:lnTo>
                    <a:pt x="8718" y="536"/>
                  </a:lnTo>
                  <a:cubicBezTo>
                    <a:pt x="8671" y="568"/>
                    <a:pt x="8625" y="601"/>
                    <a:pt x="8582" y="638"/>
                  </a:cubicBezTo>
                  <a:cubicBezTo>
                    <a:pt x="8205" y="367"/>
                    <a:pt x="7751" y="234"/>
                    <a:pt x="7295" y="234"/>
                  </a:cubicBezTo>
                  <a:cubicBezTo>
                    <a:pt x="6871" y="234"/>
                    <a:pt x="6445" y="349"/>
                    <a:pt x="6078" y="574"/>
                  </a:cubicBezTo>
                  <a:cubicBezTo>
                    <a:pt x="5964" y="242"/>
                    <a:pt x="5627" y="1"/>
                    <a:pt x="5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6948851" y="243482"/>
              <a:ext cx="926472" cy="213376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" name="Google Shape;162;p13"/>
            <p:cNvGrpSpPr/>
            <p:nvPr/>
          </p:nvGrpSpPr>
          <p:grpSpPr>
            <a:xfrm>
              <a:off x="200" y="4611711"/>
              <a:ext cx="9143612" cy="531967"/>
              <a:chOff x="200" y="4661873"/>
              <a:chExt cx="9143612" cy="495222"/>
            </a:xfrm>
          </p:grpSpPr>
          <p:sp>
            <p:nvSpPr>
              <p:cNvPr id="163" name="Google Shape;163;p13"/>
              <p:cNvSpPr/>
              <p:nvPr/>
            </p:nvSpPr>
            <p:spPr>
              <a:xfrm>
                <a:off x="200" y="4678410"/>
                <a:ext cx="9143612" cy="57612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613" extrusionOk="0">
                    <a:moveTo>
                      <a:pt x="40328" y="0"/>
                    </a:moveTo>
                    <a:cubicBezTo>
                      <a:pt x="38653" y="0"/>
                      <a:pt x="36962" y="11"/>
                      <a:pt x="35256" y="34"/>
                    </a:cubicBezTo>
                    <a:cubicBezTo>
                      <a:pt x="22345" y="206"/>
                      <a:pt x="10277" y="594"/>
                      <a:pt x="1" y="1323"/>
                    </a:cubicBezTo>
                    <a:cubicBezTo>
                      <a:pt x="10292" y="658"/>
                      <a:pt x="22370" y="342"/>
                      <a:pt x="35293" y="248"/>
                    </a:cubicBezTo>
                    <a:cubicBezTo>
                      <a:pt x="36193" y="242"/>
                      <a:pt x="37089" y="239"/>
                      <a:pt x="37981" y="239"/>
                    </a:cubicBezTo>
                    <a:cubicBezTo>
                      <a:pt x="51394" y="239"/>
                      <a:pt x="63827" y="947"/>
                      <a:pt x="74180" y="1613"/>
                    </a:cubicBezTo>
                    <a:lnTo>
                      <a:pt x="74180" y="1162"/>
                    </a:lnTo>
                    <a:cubicBezTo>
                      <a:pt x="64430" y="594"/>
                      <a:pt x="52839" y="0"/>
                      <a:pt x="40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200" y="4697625"/>
                <a:ext cx="9143612" cy="180338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5049" extrusionOk="0">
                    <a:moveTo>
                      <a:pt x="37053" y="1"/>
                    </a:moveTo>
                    <a:cubicBezTo>
                      <a:pt x="23230" y="1"/>
                      <a:pt x="10438" y="302"/>
                      <a:pt x="1" y="1106"/>
                    </a:cubicBezTo>
                    <a:lnTo>
                      <a:pt x="1" y="5048"/>
                    </a:lnTo>
                    <a:lnTo>
                      <a:pt x="74180" y="5048"/>
                    </a:lnTo>
                    <a:lnTo>
                      <a:pt x="74180" y="1714"/>
                    </a:lnTo>
                    <a:cubicBezTo>
                      <a:pt x="63730" y="90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200" y="4661873"/>
                <a:ext cx="9143612" cy="65684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839" extrusionOk="0">
                    <a:moveTo>
                      <a:pt x="37053" y="1"/>
                    </a:moveTo>
                    <a:cubicBezTo>
                      <a:pt x="23230" y="1"/>
                      <a:pt x="10438" y="475"/>
                      <a:pt x="1" y="1280"/>
                    </a:cubicBezTo>
                    <a:lnTo>
                      <a:pt x="1" y="1838"/>
                    </a:lnTo>
                    <a:cubicBezTo>
                      <a:pt x="10481" y="1027"/>
                      <a:pt x="23251" y="315"/>
                      <a:pt x="37035" y="273"/>
                    </a:cubicBezTo>
                    <a:cubicBezTo>
                      <a:pt x="37675" y="272"/>
                      <a:pt x="38313" y="271"/>
                      <a:pt x="38949" y="271"/>
                    </a:cubicBezTo>
                    <a:cubicBezTo>
                      <a:pt x="52040" y="271"/>
                      <a:pt x="64157" y="687"/>
                      <a:pt x="74180" y="1405"/>
                    </a:cubicBezTo>
                    <a:lnTo>
                      <a:pt x="74180" y="1285"/>
                    </a:lnTo>
                    <a:cubicBezTo>
                      <a:pt x="63730" y="47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4761" y="4751808"/>
                <a:ext cx="9139052" cy="27556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7715" extrusionOk="0">
                    <a:moveTo>
                      <a:pt x="37035" y="0"/>
                    </a:moveTo>
                    <a:cubicBezTo>
                      <a:pt x="23218" y="0"/>
                      <a:pt x="10431" y="700"/>
                      <a:pt x="1" y="1889"/>
                    </a:cubicBezTo>
                    <a:lnTo>
                      <a:pt x="1" y="7715"/>
                    </a:lnTo>
                    <a:lnTo>
                      <a:pt x="74143" y="7715"/>
                    </a:lnTo>
                    <a:lnTo>
                      <a:pt x="74143" y="1898"/>
                    </a:lnTo>
                    <a:cubicBezTo>
                      <a:pt x="63698" y="704"/>
                      <a:pt x="50883" y="0"/>
                      <a:pt x="370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4761" y="4760773"/>
                <a:ext cx="9139052" cy="39632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11096" extrusionOk="0">
                    <a:moveTo>
                      <a:pt x="37035" y="1"/>
                    </a:moveTo>
                    <a:cubicBezTo>
                      <a:pt x="23218" y="1"/>
                      <a:pt x="10431" y="679"/>
                      <a:pt x="1" y="1828"/>
                    </a:cubicBezTo>
                    <a:lnTo>
                      <a:pt x="1" y="11096"/>
                    </a:lnTo>
                    <a:lnTo>
                      <a:pt x="74143" y="11096"/>
                    </a:lnTo>
                    <a:lnTo>
                      <a:pt x="74143" y="1836"/>
                    </a:lnTo>
                    <a:cubicBezTo>
                      <a:pt x="63698" y="681"/>
                      <a:pt x="50883" y="1"/>
                      <a:pt x="370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13"/>
            <p:cNvSpPr/>
            <p:nvPr/>
          </p:nvSpPr>
          <p:spPr>
            <a:xfrm>
              <a:off x="-200350" y="4362851"/>
              <a:ext cx="781446" cy="170001"/>
            </a:xfrm>
            <a:custGeom>
              <a:avLst/>
              <a:gdLst/>
              <a:ahLst/>
              <a:cxnLst/>
              <a:rect l="l" t="t" r="r" b="b"/>
              <a:pathLst>
                <a:path w="13932" h="3031" extrusionOk="0">
                  <a:moveTo>
                    <a:pt x="2421" y="0"/>
                  </a:moveTo>
                  <a:cubicBezTo>
                    <a:pt x="2383" y="0"/>
                    <a:pt x="2343" y="4"/>
                    <a:pt x="2301" y="12"/>
                  </a:cubicBezTo>
                  <a:cubicBezTo>
                    <a:pt x="1909" y="89"/>
                    <a:pt x="1615" y="457"/>
                    <a:pt x="1546" y="854"/>
                  </a:cubicBezTo>
                  <a:cubicBezTo>
                    <a:pt x="1485" y="1202"/>
                    <a:pt x="1577" y="1562"/>
                    <a:pt x="1743" y="1879"/>
                  </a:cubicBezTo>
                  <a:cubicBezTo>
                    <a:pt x="1653" y="1773"/>
                    <a:pt x="1502" y="1710"/>
                    <a:pt x="1359" y="1710"/>
                  </a:cubicBezTo>
                  <a:cubicBezTo>
                    <a:pt x="1274" y="1710"/>
                    <a:pt x="1191" y="1732"/>
                    <a:pt x="1124" y="1780"/>
                  </a:cubicBezTo>
                  <a:cubicBezTo>
                    <a:pt x="1183" y="1662"/>
                    <a:pt x="1046" y="1540"/>
                    <a:pt x="914" y="1540"/>
                  </a:cubicBezTo>
                  <a:cubicBezTo>
                    <a:pt x="891" y="1540"/>
                    <a:pt x="867" y="1544"/>
                    <a:pt x="845" y="1553"/>
                  </a:cubicBezTo>
                  <a:cubicBezTo>
                    <a:pt x="701" y="1611"/>
                    <a:pt x="629" y="1768"/>
                    <a:pt x="570" y="1913"/>
                  </a:cubicBezTo>
                  <a:cubicBezTo>
                    <a:pt x="596" y="1519"/>
                    <a:pt x="347" y="1140"/>
                    <a:pt x="1" y="949"/>
                  </a:cubicBezTo>
                  <a:lnTo>
                    <a:pt x="1" y="3031"/>
                  </a:lnTo>
                  <a:cubicBezTo>
                    <a:pt x="4525" y="2294"/>
                    <a:pt x="9108" y="1923"/>
                    <a:pt x="13692" y="1923"/>
                  </a:cubicBezTo>
                  <a:cubicBezTo>
                    <a:pt x="13771" y="1923"/>
                    <a:pt x="13851" y="1923"/>
                    <a:pt x="13931" y="1924"/>
                  </a:cubicBezTo>
                  <a:cubicBezTo>
                    <a:pt x="13854" y="1793"/>
                    <a:pt x="13707" y="1680"/>
                    <a:pt x="13557" y="1680"/>
                  </a:cubicBezTo>
                  <a:cubicBezTo>
                    <a:pt x="13543" y="1680"/>
                    <a:pt x="13530" y="1681"/>
                    <a:pt x="13516" y="1683"/>
                  </a:cubicBezTo>
                  <a:cubicBezTo>
                    <a:pt x="13353" y="1706"/>
                    <a:pt x="13207" y="1792"/>
                    <a:pt x="13066" y="1876"/>
                  </a:cubicBezTo>
                  <a:cubicBezTo>
                    <a:pt x="12900" y="1519"/>
                    <a:pt x="12508" y="1293"/>
                    <a:pt x="12120" y="1293"/>
                  </a:cubicBezTo>
                  <a:cubicBezTo>
                    <a:pt x="12005" y="1293"/>
                    <a:pt x="11890" y="1312"/>
                    <a:pt x="11782" y="1354"/>
                  </a:cubicBezTo>
                  <a:cubicBezTo>
                    <a:pt x="11629" y="1413"/>
                    <a:pt x="11491" y="1509"/>
                    <a:pt x="11331" y="1548"/>
                  </a:cubicBezTo>
                  <a:cubicBezTo>
                    <a:pt x="11277" y="1562"/>
                    <a:pt x="11223" y="1568"/>
                    <a:pt x="11168" y="1568"/>
                  </a:cubicBezTo>
                  <a:cubicBezTo>
                    <a:pt x="11055" y="1568"/>
                    <a:pt x="10943" y="1540"/>
                    <a:pt x="10845" y="1486"/>
                  </a:cubicBezTo>
                  <a:cubicBezTo>
                    <a:pt x="10622" y="1365"/>
                    <a:pt x="10489" y="1241"/>
                    <a:pt x="10283" y="1241"/>
                  </a:cubicBezTo>
                  <a:cubicBezTo>
                    <a:pt x="10237" y="1241"/>
                    <a:pt x="10188" y="1247"/>
                    <a:pt x="10134" y="1260"/>
                  </a:cubicBezTo>
                  <a:cubicBezTo>
                    <a:pt x="9840" y="1332"/>
                    <a:pt x="9593" y="1576"/>
                    <a:pt x="9291" y="1576"/>
                  </a:cubicBezTo>
                  <a:cubicBezTo>
                    <a:pt x="8974" y="1576"/>
                    <a:pt x="8730" y="1312"/>
                    <a:pt x="8486" y="1107"/>
                  </a:cubicBezTo>
                  <a:cubicBezTo>
                    <a:pt x="8125" y="803"/>
                    <a:pt x="7646" y="606"/>
                    <a:pt x="7184" y="606"/>
                  </a:cubicBezTo>
                  <a:cubicBezTo>
                    <a:pt x="6925" y="606"/>
                    <a:pt x="6671" y="668"/>
                    <a:pt x="6448" y="809"/>
                  </a:cubicBezTo>
                  <a:cubicBezTo>
                    <a:pt x="6152" y="995"/>
                    <a:pt x="5867" y="1315"/>
                    <a:pt x="5545" y="1315"/>
                  </a:cubicBezTo>
                  <a:cubicBezTo>
                    <a:pt x="5499" y="1315"/>
                    <a:pt x="5452" y="1309"/>
                    <a:pt x="5404" y="1294"/>
                  </a:cubicBezTo>
                  <a:cubicBezTo>
                    <a:pt x="5265" y="1096"/>
                    <a:pt x="5093" y="938"/>
                    <a:pt x="4953" y="740"/>
                  </a:cubicBezTo>
                  <a:cubicBezTo>
                    <a:pt x="4803" y="529"/>
                    <a:pt x="4649" y="314"/>
                    <a:pt x="4433" y="174"/>
                  </a:cubicBezTo>
                  <a:cubicBezTo>
                    <a:pt x="4302" y="90"/>
                    <a:pt x="4198" y="58"/>
                    <a:pt x="4111" y="58"/>
                  </a:cubicBezTo>
                  <a:cubicBezTo>
                    <a:pt x="3832" y="58"/>
                    <a:pt x="3716" y="382"/>
                    <a:pt x="3400" y="391"/>
                  </a:cubicBezTo>
                  <a:cubicBezTo>
                    <a:pt x="3395" y="391"/>
                    <a:pt x="3390" y="391"/>
                    <a:pt x="3385" y="391"/>
                  </a:cubicBezTo>
                  <a:cubicBezTo>
                    <a:pt x="3018" y="391"/>
                    <a:pt x="2813" y="0"/>
                    <a:pt x="2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"/>
          </p:nvPr>
        </p:nvSpPr>
        <p:spPr>
          <a:xfrm>
            <a:off x="720000" y="23152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2"/>
          </p:nvPr>
        </p:nvSpPr>
        <p:spPr>
          <a:xfrm>
            <a:off x="3419269" y="23152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3"/>
          </p:nvPr>
        </p:nvSpPr>
        <p:spPr>
          <a:xfrm>
            <a:off x="720000" y="39772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4"/>
          </p:nvPr>
        </p:nvSpPr>
        <p:spPr>
          <a:xfrm>
            <a:off x="3419269" y="39772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5"/>
          </p:nvPr>
        </p:nvSpPr>
        <p:spPr>
          <a:xfrm>
            <a:off x="6118545" y="23152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6"/>
          </p:nvPr>
        </p:nvSpPr>
        <p:spPr>
          <a:xfrm>
            <a:off x="6118545" y="39772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7" hasCustomPrompt="1"/>
          </p:nvPr>
        </p:nvSpPr>
        <p:spPr>
          <a:xfrm>
            <a:off x="815609" y="1390423"/>
            <a:ext cx="734700" cy="59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8" hasCustomPrompt="1"/>
          </p:nvPr>
        </p:nvSpPr>
        <p:spPr>
          <a:xfrm>
            <a:off x="815609" y="3052604"/>
            <a:ext cx="734700" cy="59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9" hasCustomPrompt="1"/>
          </p:nvPr>
        </p:nvSpPr>
        <p:spPr>
          <a:xfrm>
            <a:off x="3514881" y="1390423"/>
            <a:ext cx="734700" cy="59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3" hasCustomPrompt="1"/>
          </p:nvPr>
        </p:nvSpPr>
        <p:spPr>
          <a:xfrm>
            <a:off x="3514881" y="3052604"/>
            <a:ext cx="734700" cy="59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14" hasCustomPrompt="1"/>
          </p:nvPr>
        </p:nvSpPr>
        <p:spPr>
          <a:xfrm>
            <a:off x="6214159" y="1390423"/>
            <a:ext cx="734700" cy="59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5" hasCustomPrompt="1"/>
          </p:nvPr>
        </p:nvSpPr>
        <p:spPr>
          <a:xfrm>
            <a:off x="6214159" y="3052604"/>
            <a:ext cx="734700" cy="598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16"/>
          </p:nvPr>
        </p:nvSpPr>
        <p:spPr>
          <a:xfrm>
            <a:off x="720000" y="19970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17"/>
          </p:nvPr>
        </p:nvSpPr>
        <p:spPr>
          <a:xfrm>
            <a:off x="3419269" y="19970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18"/>
          </p:nvPr>
        </p:nvSpPr>
        <p:spPr>
          <a:xfrm>
            <a:off x="720000" y="36590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19"/>
          </p:nvPr>
        </p:nvSpPr>
        <p:spPr>
          <a:xfrm>
            <a:off x="3419269" y="36590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20"/>
          </p:nvPr>
        </p:nvSpPr>
        <p:spPr>
          <a:xfrm>
            <a:off x="6118545" y="19970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21"/>
          </p:nvPr>
        </p:nvSpPr>
        <p:spPr>
          <a:xfrm>
            <a:off x="6118545" y="36590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7"/>
          <p:cNvGrpSpPr/>
          <p:nvPr/>
        </p:nvGrpSpPr>
        <p:grpSpPr>
          <a:xfrm>
            <a:off x="200" y="84902"/>
            <a:ext cx="9430059" cy="5164759"/>
            <a:chOff x="200" y="84902"/>
            <a:chExt cx="9430059" cy="5164759"/>
          </a:xfrm>
        </p:grpSpPr>
        <p:grpSp>
          <p:nvGrpSpPr>
            <p:cNvPr id="416" name="Google Shape;416;p27"/>
            <p:cNvGrpSpPr/>
            <p:nvPr/>
          </p:nvGrpSpPr>
          <p:grpSpPr>
            <a:xfrm>
              <a:off x="200" y="4611711"/>
              <a:ext cx="9143612" cy="531967"/>
              <a:chOff x="200" y="4661873"/>
              <a:chExt cx="9143612" cy="495222"/>
            </a:xfrm>
          </p:grpSpPr>
          <p:sp>
            <p:nvSpPr>
              <p:cNvPr id="417" name="Google Shape;417;p27"/>
              <p:cNvSpPr/>
              <p:nvPr/>
            </p:nvSpPr>
            <p:spPr>
              <a:xfrm>
                <a:off x="200" y="4678410"/>
                <a:ext cx="9143612" cy="57612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613" extrusionOk="0">
                    <a:moveTo>
                      <a:pt x="40328" y="0"/>
                    </a:moveTo>
                    <a:cubicBezTo>
                      <a:pt x="38653" y="0"/>
                      <a:pt x="36962" y="11"/>
                      <a:pt x="35256" y="34"/>
                    </a:cubicBezTo>
                    <a:cubicBezTo>
                      <a:pt x="22345" y="206"/>
                      <a:pt x="10277" y="594"/>
                      <a:pt x="1" y="1323"/>
                    </a:cubicBezTo>
                    <a:cubicBezTo>
                      <a:pt x="10292" y="658"/>
                      <a:pt x="22370" y="342"/>
                      <a:pt x="35293" y="248"/>
                    </a:cubicBezTo>
                    <a:cubicBezTo>
                      <a:pt x="36193" y="242"/>
                      <a:pt x="37089" y="239"/>
                      <a:pt x="37981" y="239"/>
                    </a:cubicBezTo>
                    <a:cubicBezTo>
                      <a:pt x="51394" y="239"/>
                      <a:pt x="63827" y="947"/>
                      <a:pt x="74180" y="1613"/>
                    </a:cubicBezTo>
                    <a:lnTo>
                      <a:pt x="74180" y="1162"/>
                    </a:lnTo>
                    <a:cubicBezTo>
                      <a:pt x="64430" y="594"/>
                      <a:pt x="52839" y="0"/>
                      <a:pt x="40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7"/>
              <p:cNvSpPr/>
              <p:nvPr/>
            </p:nvSpPr>
            <p:spPr>
              <a:xfrm>
                <a:off x="200" y="4697625"/>
                <a:ext cx="9143612" cy="180338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5049" extrusionOk="0">
                    <a:moveTo>
                      <a:pt x="37053" y="1"/>
                    </a:moveTo>
                    <a:cubicBezTo>
                      <a:pt x="23230" y="1"/>
                      <a:pt x="10438" y="302"/>
                      <a:pt x="1" y="1106"/>
                    </a:cubicBezTo>
                    <a:lnTo>
                      <a:pt x="1" y="5048"/>
                    </a:lnTo>
                    <a:lnTo>
                      <a:pt x="74180" y="5048"/>
                    </a:lnTo>
                    <a:lnTo>
                      <a:pt x="74180" y="1714"/>
                    </a:lnTo>
                    <a:cubicBezTo>
                      <a:pt x="63730" y="90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7"/>
              <p:cNvSpPr/>
              <p:nvPr/>
            </p:nvSpPr>
            <p:spPr>
              <a:xfrm>
                <a:off x="200" y="4661873"/>
                <a:ext cx="9143612" cy="65684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839" extrusionOk="0">
                    <a:moveTo>
                      <a:pt x="37053" y="1"/>
                    </a:moveTo>
                    <a:cubicBezTo>
                      <a:pt x="23230" y="1"/>
                      <a:pt x="10438" y="475"/>
                      <a:pt x="1" y="1280"/>
                    </a:cubicBezTo>
                    <a:lnTo>
                      <a:pt x="1" y="1838"/>
                    </a:lnTo>
                    <a:cubicBezTo>
                      <a:pt x="10481" y="1027"/>
                      <a:pt x="23251" y="315"/>
                      <a:pt x="37035" y="273"/>
                    </a:cubicBezTo>
                    <a:cubicBezTo>
                      <a:pt x="37675" y="272"/>
                      <a:pt x="38313" y="271"/>
                      <a:pt x="38949" y="271"/>
                    </a:cubicBezTo>
                    <a:cubicBezTo>
                      <a:pt x="52040" y="271"/>
                      <a:pt x="64157" y="687"/>
                      <a:pt x="74180" y="1405"/>
                    </a:cubicBezTo>
                    <a:lnTo>
                      <a:pt x="74180" y="1285"/>
                    </a:lnTo>
                    <a:cubicBezTo>
                      <a:pt x="63730" y="47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7"/>
              <p:cNvSpPr/>
              <p:nvPr/>
            </p:nvSpPr>
            <p:spPr>
              <a:xfrm>
                <a:off x="4761" y="4751808"/>
                <a:ext cx="9139052" cy="27556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7715" extrusionOk="0">
                    <a:moveTo>
                      <a:pt x="37035" y="0"/>
                    </a:moveTo>
                    <a:cubicBezTo>
                      <a:pt x="23218" y="0"/>
                      <a:pt x="10431" y="700"/>
                      <a:pt x="1" y="1889"/>
                    </a:cubicBezTo>
                    <a:lnTo>
                      <a:pt x="1" y="7715"/>
                    </a:lnTo>
                    <a:lnTo>
                      <a:pt x="74143" y="7715"/>
                    </a:lnTo>
                    <a:lnTo>
                      <a:pt x="74143" y="1898"/>
                    </a:lnTo>
                    <a:cubicBezTo>
                      <a:pt x="63698" y="704"/>
                      <a:pt x="50883" y="0"/>
                      <a:pt x="370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7"/>
              <p:cNvSpPr/>
              <p:nvPr/>
            </p:nvSpPr>
            <p:spPr>
              <a:xfrm>
                <a:off x="4761" y="4760773"/>
                <a:ext cx="9139052" cy="39632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11096" extrusionOk="0">
                    <a:moveTo>
                      <a:pt x="37035" y="1"/>
                    </a:moveTo>
                    <a:cubicBezTo>
                      <a:pt x="23218" y="1"/>
                      <a:pt x="10431" y="679"/>
                      <a:pt x="1" y="1828"/>
                    </a:cubicBezTo>
                    <a:lnTo>
                      <a:pt x="1" y="11096"/>
                    </a:lnTo>
                    <a:lnTo>
                      <a:pt x="74143" y="11096"/>
                    </a:lnTo>
                    <a:lnTo>
                      <a:pt x="74143" y="1836"/>
                    </a:lnTo>
                    <a:cubicBezTo>
                      <a:pt x="63698" y="681"/>
                      <a:pt x="50883" y="1"/>
                      <a:pt x="370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27"/>
            <p:cNvGrpSpPr/>
            <p:nvPr/>
          </p:nvGrpSpPr>
          <p:grpSpPr>
            <a:xfrm>
              <a:off x="7116374" y="4549669"/>
              <a:ext cx="2313885" cy="699993"/>
              <a:chOff x="232899" y="4472444"/>
              <a:chExt cx="2313885" cy="699993"/>
            </a:xfrm>
          </p:grpSpPr>
          <p:sp>
            <p:nvSpPr>
              <p:cNvPr id="423" name="Google Shape;423;p27"/>
              <p:cNvSpPr/>
              <p:nvPr/>
            </p:nvSpPr>
            <p:spPr>
              <a:xfrm flipH="1">
                <a:off x="1193238" y="4472444"/>
                <a:ext cx="1317430" cy="332925"/>
              </a:xfrm>
              <a:custGeom>
                <a:avLst/>
                <a:gdLst/>
                <a:ahLst/>
                <a:cxnLst/>
                <a:rect l="l" t="t" r="r" b="b"/>
                <a:pathLst>
                  <a:path w="10688" h="2701" extrusionOk="0">
                    <a:moveTo>
                      <a:pt x="5443" y="0"/>
                    </a:moveTo>
                    <a:cubicBezTo>
                      <a:pt x="5398" y="0"/>
                      <a:pt x="5352" y="1"/>
                      <a:pt x="5307" y="1"/>
                    </a:cubicBezTo>
                    <a:cubicBezTo>
                      <a:pt x="3353" y="36"/>
                      <a:pt x="1422" y="829"/>
                      <a:pt x="1" y="2180"/>
                    </a:cubicBezTo>
                    <a:cubicBezTo>
                      <a:pt x="1611" y="2536"/>
                      <a:pt x="3195" y="2701"/>
                      <a:pt x="4776" y="2701"/>
                    </a:cubicBezTo>
                    <a:cubicBezTo>
                      <a:pt x="6737" y="2701"/>
                      <a:pt x="8693" y="2447"/>
                      <a:pt x="10687" y="1989"/>
                    </a:cubicBezTo>
                    <a:cubicBezTo>
                      <a:pt x="9254" y="719"/>
                      <a:pt x="7352" y="0"/>
                      <a:pt x="5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7"/>
              <p:cNvSpPr/>
              <p:nvPr/>
            </p:nvSpPr>
            <p:spPr>
              <a:xfrm flipH="1">
                <a:off x="1116811" y="4614562"/>
                <a:ext cx="669562" cy="219156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1778" extrusionOk="0">
                    <a:moveTo>
                      <a:pt x="1472" y="1"/>
                    </a:moveTo>
                    <a:cubicBezTo>
                      <a:pt x="1442" y="1"/>
                      <a:pt x="1411" y="6"/>
                      <a:pt x="1382" y="18"/>
                    </a:cubicBezTo>
                    <a:cubicBezTo>
                      <a:pt x="1301" y="50"/>
                      <a:pt x="1250" y="138"/>
                      <a:pt x="1246" y="224"/>
                    </a:cubicBezTo>
                    <a:lnTo>
                      <a:pt x="1246" y="224"/>
                    </a:lnTo>
                    <a:cubicBezTo>
                      <a:pt x="1176" y="145"/>
                      <a:pt x="1069" y="97"/>
                      <a:pt x="964" y="97"/>
                    </a:cubicBezTo>
                    <a:cubicBezTo>
                      <a:pt x="900" y="97"/>
                      <a:pt x="838" y="115"/>
                      <a:pt x="785" y="155"/>
                    </a:cubicBezTo>
                    <a:cubicBezTo>
                      <a:pt x="642" y="263"/>
                      <a:pt x="634" y="492"/>
                      <a:pt x="736" y="634"/>
                    </a:cubicBezTo>
                    <a:lnTo>
                      <a:pt x="736" y="634"/>
                    </a:lnTo>
                    <a:cubicBezTo>
                      <a:pt x="735" y="634"/>
                      <a:pt x="734" y="634"/>
                      <a:pt x="733" y="634"/>
                    </a:cubicBezTo>
                    <a:cubicBezTo>
                      <a:pt x="613" y="634"/>
                      <a:pt x="468" y="732"/>
                      <a:pt x="559" y="1018"/>
                    </a:cubicBezTo>
                    <a:cubicBezTo>
                      <a:pt x="517" y="977"/>
                      <a:pt x="476" y="959"/>
                      <a:pt x="442" y="932"/>
                    </a:cubicBezTo>
                    <a:lnTo>
                      <a:pt x="442" y="932"/>
                    </a:lnTo>
                    <a:cubicBezTo>
                      <a:pt x="1" y="1748"/>
                      <a:pt x="1116" y="1777"/>
                      <a:pt x="1642" y="1777"/>
                    </a:cubicBezTo>
                    <a:cubicBezTo>
                      <a:pt x="1682" y="1777"/>
                      <a:pt x="1719" y="1777"/>
                      <a:pt x="1752" y="1777"/>
                    </a:cubicBezTo>
                    <a:cubicBezTo>
                      <a:pt x="1763" y="1777"/>
                      <a:pt x="1773" y="1777"/>
                      <a:pt x="1783" y="1777"/>
                    </a:cubicBezTo>
                    <a:cubicBezTo>
                      <a:pt x="1844" y="1777"/>
                      <a:pt x="1905" y="1778"/>
                      <a:pt x="1966" y="1778"/>
                    </a:cubicBezTo>
                    <a:cubicBezTo>
                      <a:pt x="2370" y="1778"/>
                      <a:pt x="2775" y="1772"/>
                      <a:pt x="3179" y="1730"/>
                    </a:cubicBezTo>
                    <a:cubicBezTo>
                      <a:pt x="3688" y="1677"/>
                      <a:pt x="4188" y="1565"/>
                      <a:pt x="4686" y="1443"/>
                    </a:cubicBezTo>
                    <a:cubicBezTo>
                      <a:pt x="4869" y="1397"/>
                      <a:pt x="5061" y="1347"/>
                      <a:pt x="5206" y="1222"/>
                    </a:cubicBezTo>
                    <a:cubicBezTo>
                      <a:pt x="5351" y="1098"/>
                      <a:pt x="5431" y="877"/>
                      <a:pt x="5340" y="711"/>
                    </a:cubicBezTo>
                    <a:cubicBezTo>
                      <a:pt x="5293" y="624"/>
                      <a:pt x="5191" y="577"/>
                      <a:pt x="5095" y="577"/>
                    </a:cubicBezTo>
                    <a:cubicBezTo>
                      <a:pt x="5004" y="577"/>
                      <a:pt x="4918" y="618"/>
                      <a:pt x="4886" y="705"/>
                    </a:cubicBezTo>
                    <a:cubicBezTo>
                      <a:pt x="4911" y="530"/>
                      <a:pt x="4791" y="344"/>
                      <a:pt x="4620" y="300"/>
                    </a:cubicBezTo>
                    <a:cubicBezTo>
                      <a:pt x="4593" y="293"/>
                      <a:pt x="4565" y="290"/>
                      <a:pt x="4538" y="290"/>
                    </a:cubicBezTo>
                    <a:cubicBezTo>
                      <a:pt x="4390" y="290"/>
                      <a:pt x="4243" y="385"/>
                      <a:pt x="4193" y="525"/>
                    </a:cubicBezTo>
                    <a:cubicBezTo>
                      <a:pt x="4123" y="403"/>
                      <a:pt x="3984" y="326"/>
                      <a:pt x="3844" y="326"/>
                    </a:cubicBezTo>
                    <a:cubicBezTo>
                      <a:pt x="3826" y="326"/>
                      <a:pt x="3807" y="327"/>
                      <a:pt x="3789" y="330"/>
                    </a:cubicBezTo>
                    <a:cubicBezTo>
                      <a:pt x="3623" y="356"/>
                      <a:pt x="3502" y="491"/>
                      <a:pt x="3454" y="645"/>
                    </a:cubicBezTo>
                    <a:cubicBezTo>
                      <a:pt x="3426" y="526"/>
                      <a:pt x="3331" y="387"/>
                      <a:pt x="3199" y="387"/>
                    </a:cubicBezTo>
                    <a:cubicBezTo>
                      <a:pt x="3189" y="387"/>
                      <a:pt x="3178" y="388"/>
                      <a:pt x="3167" y="390"/>
                    </a:cubicBezTo>
                    <a:cubicBezTo>
                      <a:pt x="3052" y="410"/>
                      <a:pt x="2987" y="529"/>
                      <a:pt x="2976" y="635"/>
                    </a:cubicBezTo>
                    <a:cubicBezTo>
                      <a:pt x="2924" y="553"/>
                      <a:pt x="2830" y="476"/>
                      <a:pt x="2726" y="476"/>
                    </a:cubicBezTo>
                    <a:cubicBezTo>
                      <a:pt x="2723" y="476"/>
                      <a:pt x="2719" y="476"/>
                      <a:pt x="2716" y="476"/>
                    </a:cubicBezTo>
                    <a:cubicBezTo>
                      <a:pt x="2595" y="483"/>
                      <a:pt x="2488" y="589"/>
                      <a:pt x="2478" y="709"/>
                    </a:cubicBezTo>
                    <a:cubicBezTo>
                      <a:pt x="2472" y="656"/>
                      <a:pt x="2420" y="630"/>
                      <a:pt x="2369" y="630"/>
                    </a:cubicBezTo>
                    <a:cubicBezTo>
                      <a:pt x="2320" y="630"/>
                      <a:pt x="2271" y="655"/>
                      <a:pt x="2264" y="705"/>
                    </a:cubicBezTo>
                    <a:cubicBezTo>
                      <a:pt x="2276" y="586"/>
                      <a:pt x="2183" y="468"/>
                      <a:pt x="2066" y="450"/>
                    </a:cubicBezTo>
                    <a:cubicBezTo>
                      <a:pt x="2056" y="449"/>
                      <a:pt x="2046" y="448"/>
                      <a:pt x="2036" y="448"/>
                    </a:cubicBezTo>
                    <a:cubicBezTo>
                      <a:pt x="1929" y="448"/>
                      <a:pt x="1825" y="530"/>
                      <a:pt x="1805" y="636"/>
                    </a:cubicBezTo>
                    <a:lnTo>
                      <a:pt x="1805" y="636"/>
                    </a:lnTo>
                    <a:cubicBezTo>
                      <a:pt x="1833" y="486"/>
                      <a:pt x="1838" y="322"/>
                      <a:pt x="1765" y="187"/>
                    </a:cubicBezTo>
                    <a:cubicBezTo>
                      <a:pt x="1707" y="80"/>
                      <a:pt x="1589" y="1"/>
                      <a:pt x="14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7"/>
              <p:cNvSpPr/>
              <p:nvPr/>
            </p:nvSpPr>
            <p:spPr>
              <a:xfrm flipH="1">
                <a:off x="232899" y="4696899"/>
                <a:ext cx="2033461" cy="475537"/>
              </a:xfrm>
              <a:custGeom>
                <a:avLst/>
                <a:gdLst/>
                <a:ahLst/>
                <a:cxnLst/>
                <a:rect l="l" t="t" r="r" b="b"/>
                <a:pathLst>
                  <a:path w="16497" h="3858" extrusionOk="0">
                    <a:moveTo>
                      <a:pt x="7892" y="1"/>
                    </a:moveTo>
                    <a:cubicBezTo>
                      <a:pt x="5131" y="1"/>
                      <a:pt x="2372" y="763"/>
                      <a:pt x="1" y="2186"/>
                    </a:cubicBezTo>
                    <a:cubicBezTo>
                      <a:pt x="3062" y="3263"/>
                      <a:pt x="6097" y="3858"/>
                      <a:pt x="9139" y="3858"/>
                    </a:cubicBezTo>
                    <a:cubicBezTo>
                      <a:pt x="11581" y="3858"/>
                      <a:pt x="14028" y="3475"/>
                      <a:pt x="16497" y="2649"/>
                    </a:cubicBezTo>
                    <a:cubicBezTo>
                      <a:pt x="14091" y="1016"/>
                      <a:pt x="11217" y="89"/>
                      <a:pt x="8316" y="7"/>
                    </a:cubicBezTo>
                    <a:cubicBezTo>
                      <a:pt x="8175" y="3"/>
                      <a:pt x="8033" y="1"/>
                      <a:pt x="7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7"/>
              <p:cNvSpPr/>
              <p:nvPr/>
            </p:nvSpPr>
            <p:spPr>
              <a:xfrm flipH="1">
                <a:off x="1619972" y="4911247"/>
                <a:ext cx="741177" cy="230866"/>
              </a:xfrm>
              <a:custGeom>
                <a:avLst/>
                <a:gdLst/>
                <a:ahLst/>
                <a:cxnLst/>
                <a:rect l="l" t="t" r="r" b="b"/>
                <a:pathLst>
                  <a:path w="6013" h="1873" extrusionOk="0">
                    <a:moveTo>
                      <a:pt x="981" y="1"/>
                    </a:moveTo>
                    <a:cubicBezTo>
                      <a:pt x="855" y="1"/>
                      <a:pt x="724" y="118"/>
                      <a:pt x="775" y="233"/>
                    </a:cubicBezTo>
                    <a:lnTo>
                      <a:pt x="775" y="233"/>
                    </a:lnTo>
                    <a:cubicBezTo>
                      <a:pt x="713" y="98"/>
                      <a:pt x="565" y="15"/>
                      <a:pt x="419" y="15"/>
                    </a:cubicBezTo>
                    <a:cubicBezTo>
                      <a:pt x="368" y="15"/>
                      <a:pt x="318" y="25"/>
                      <a:pt x="272" y="46"/>
                    </a:cubicBezTo>
                    <a:cubicBezTo>
                      <a:pt x="90" y="129"/>
                      <a:pt x="0" y="370"/>
                      <a:pt x="82" y="554"/>
                    </a:cubicBezTo>
                    <a:cubicBezTo>
                      <a:pt x="144" y="690"/>
                      <a:pt x="294" y="776"/>
                      <a:pt x="441" y="776"/>
                    </a:cubicBezTo>
                    <a:cubicBezTo>
                      <a:pt x="453" y="776"/>
                      <a:pt x="464" y="775"/>
                      <a:pt x="475" y="774"/>
                    </a:cubicBezTo>
                    <a:lnTo>
                      <a:pt x="475" y="774"/>
                    </a:lnTo>
                    <a:cubicBezTo>
                      <a:pt x="384" y="832"/>
                      <a:pt x="332" y="966"/>
                      <a:pt x="369" y="1075"/>
                    </a:cubicBezTo>
                    <a:cubicBezTo>
                      <a:pt x="419" y="1223"/>
                      <a:pt x="583" y="1308"/>
                      <a:pt x="737" y="1312"/>
                    </a:cubicBezTo>
                    <a:cubicBezTo>
                      <a:pt x="743" y="1312"/>
                      <a:pt x="750" y="1312"/>
                      <a:pt x="757" y="1312"/>
                    </a:cubicBezTo>
                    <a:cubicBezTo>
                      <a:pt x="904" y="1312"/>
                      <a:pt x="1046" y="1254"/>
                      <a:pt x="1183" y="1194"/>
                    </a:cubicBezTo>
                    <a:lnTo>
                      <a:pt x="1183" y="1194"/>
                    </a:lnTo>
                    <a:cubicBezTo>
                      <a:pt x="1167" y="1320"/>
                      <a:pt x="1315" y="1400"/>
                      <a:pt x="1451" y="1400"/>
                    </a:cubicBezTo>
                    <a:cubicBezTo>
                      <a:pt x="1484" y="1400"/>
                      <a:pt x="1515" y="1395"/>
                      <a:pt x="1544" y="1386"/>
                    </a:cubicBezTo>
                    <a:cubicBezTo>
                      <a:pt x="1694" y="1337"/>
                      <a:pt x="1790" y="1197"/>
                      <a:pt x="1879" y="1065"/>
                    </a:cubicBezTo>
                    <a:lnTo>
                      <a:pt x="1879" y="1065"/>
                    </a:lnTo>
                    <a:cubicBezTo>
                      <a:pt x="1873" y="1224"/>
                      <a:pt x="2033" y="1350"/>
                      <a:pt x="2185" y="1350"/>
                    </a:cubicBezTo>
                    <a:cubicBezTo>
                      <a:pt x="2235" y="1350"/>
                      <a:pt x="2284" y="1337"/>
                      <a:pt x="2326" y="1306"/>
                    </a:cubicBezTo>
                    <a:cubicBezTo>
                      <a:pt x="2380" y="1267"/>
                      <a:pt x="2427" y="1205"/>
                      <a:pt x="2494" y="1200"/>
                    </a:cubicBezTo>
                    <a:cubicBezTo>
                      <a:pt x="2497" y="1200"/>
                      <a:pt x="2500" y="1200"/>
                      <a:pt x="2503" y="1200"/>
                    </a:cubicBezTo>
                    <a:cubicBezTo>
                      <a:pt x="2591" y="1200"/>
                      <a:pt x="2645" y="1296"/>
                      <a:pt x="2696" y="1372"/>
                    </a:cubicBezTo>
                    <a:cubicBezTo>
                      <a:pt x="2819" y="1557"/>
                      <a:pt x="3041" y="1656"/>
                      <a:pt x="3261" y="1656"/>
                    </a:cubicBezTo>
                    <a:cubicBezTo>
                      <a:pt x="3424" y="1656"/>
                      <a:pt x="3586" y="1602"/>
                      <a:pt x="3705" y="1489"/>
                    </a:cubicBezTo>
                    <a:cubicBezTo>
                      <a:pt x="3817" y="1701"/>
                      <a:pt x="4059" y="1819"/>
                      <a:pt x="4296" y="1819"/>
                    </a:cubicBezTo>
                    <a:cubicBezTo>
                      <a:pt x="4448" y="1819"/>
                      <a:pt x="4598" y="1771"/>
                      <a:pt x="4711" y="1667"/>
                    </a:cubicBezTo>
                    <a:cubicBezTo>
                      <a:pt x="4779" y="1769"/>
                      <a:pt x="4858" y="1872"/>
                      <a:pt x="4960" y="1872"/>
                    </a:cubicBezTo>
                    <a:cubicBezTo>
                      <a:pt x="4981" y="1872"/>
                      <a:pt x="5004" y="1868"/>
                      <a:pt x="5027" y="1858"/>
                    </a:cubicBezTo>
                    <a:cubicBezTo>
                      <a:pt x="5087" y="1832"/>
                      <a:pt x="5129" y="1770"/>
                      <a:pt x="5192" y="1753"/>
                    </a:cubicBezTo>
                    <a:cubicBezTo>
                      <a:pt x="5205" y="1749"/>
                      <a:pt x="5217" y="1748"/>
                      <a:pt x="5230" y="1748"/>
                    </a:cubicBezTo>
                    <a:cubicBezTo>
                      <a:pt x="5282" y="1748"/>
                      <a:pt x="5336" y="1772"/>
                      <a:pt x="5388" y="1790"/>
                    </a:cubicBezTo>
                    <a:cubicBezTo>
                      <a:pt x="5442" y="1809"/>
                      <a:pt x="5499" y="1818"/>
                      <a:pt x="5557" y="1818"/>
                    </a:cubicBezTo>
                    <a:cubicBezTo>
                      <a:pt x="5684" y="1818"/>
                      <a:pt x="5810" y="1772"/>
                      <a:pt x="5893" y="1677"/>
                    </a:cubicBezTo>
                    <a:cubicBezTo>
                      <a:pt x="6012" y="1538"/>
                      <a:pt x="5998" y="1292"/>
                      <a:pt x="5844" y="1194"/>
                    </a:cubicBezTo>
                    <a:cubicBezTo>
                      <a:pt x="5808" y="1172"/>
                      <a:pt x="5767" y="1162"/>
                      <a:pt x="5726" y="1162"/>
                    </a:cubicBezTo>
                    <a:cubicBezTo>
                      <a:pt x="5615" y="1162"/>
                      <a:pt x="5499" y="1236"/>
                      <a:pt x="5469" y="1338"/>
                    </a:cubicBezTo>
                    <a:lnTo>
                      <a:pt x="5469" y="1338"/>
                    </a:lnTo>
                    <a:cubicBezTo>
                      <a:pt x="5461" y="1206"/>
                      <a:pt x="5363" y="1080"/>
                      <a:pt x="5233" y="1052"/>
                    </a:cubicBezTo>
                    <a:cubicBezTo>
                      <a:pt x="5214" y="1048"/>
                      <a:pt x="5194" y="1046"/>
                      <a:pt x="5175" y="1046"/>
                    </a:cubicBezTo>
                    <a:cubicBezTo>
                      <a:pt x="5038" y="1046"/>
                      <a:pt x="4902" y="1147"/>
                      <a:pt x="4870" y="1282"/>
                    </a:cubicBezTo>
                    <a:cubicBezTo>
                      <a:pt x="4837" y="1160"/>
                      <a:pt x="4797" y="1027"/>
                      <a:pt x="4693" y="958"/>
                    </a:cubicBezTo>
                    <a:cubicBezTo>
                      <a:pt x="4661" y="936"/>
                      <a:pt x="4620" y="926"/>
                      <a:pt x="4581" y="926"/>
                    </a:cubicBezTo>
                    <a:cubicBezTo>
                      <a:pt x="4492" y="926"/>
                      <a:pt x="4404" y="976"/>
                      <a:pt x="4403" y="1063"/>
                    </a:cubicBezTo>
                    <a:cubicBezTo>
                      <a:pt x="4229" y="831"/>
                      <a:pt x="3921" y="708"/>
                      <a:pt x="3618" y="708"/>
                    </a:cubicBezTo>
                    <a:cubicBezTo>
                      <a:pt x="3395" y="708"/>
                      <a:pt x="3174" y="775"/>
                      <a:pt x="3012" y="914"/>
                    </a:cubicBezTo>
                    <a:cubicBezTo>
                      <a:pt x="3056" y="748"/>
                      <a:pt x="2965" y="558"/>
                      <a:pt x="2811" y="488"/>
                    </a:cubicBezTo>
                    <a:cubicBezTo>
                      <a:pt x="2767" y="468"/>
                      <a:pt x="2719" y="459"/>
                      <a:pt x="2670" y="459"/>
                    </a:cubicBezTo>
                    <a:cubicBezTo>
                      <a:pt x="2550" y="459"/>
                      <a:pt x="2427" y="518"/>
                      <a:pt x="2361" y="621"/>
                    </a:cubicBezTo>
                    <a:cubicBezTo>
                      <a:pt x="2355" y="507"/>
                      <a:pt x="2264" y="405"/>
                      <a:pt x="2154" y="384"/>
                    </a:cubicBezTo>
                    <a:cubicBezTo>
                      <a:pt x="2140" y="382"/>
                      <a:pt x="2126" y="380"/>
                      <a:pt x="2113" y="380"/>
                    </a:cubicBezTo>
                    <a:cubicBezTo>
                      <a:pt x="2015" y="380"/>
                      <a:pt x="1917" y="443"/>
                      <a:pt x="1879" y="534"/>
                    </a:cubicBezTo>
                    <a:cubicBezTo>
                      <a:pt x="1784" y="427"/>
                      <a:pt x="1571" y="328"/>
                      <a:pt x="1408" y="328"/>
                    </a:cubicBezTo>
                    <a:cubicBezTo>
                      <a:pt x="1378" y="328"/>
                      <a:pt x="1349" y="332"/>
                      <a:pt x="1323" y="339"/>
                    </a:cubicBezTo>
                    <a:cubicBezTo>
                      <a:pt x="1258" y="205"/>
                      <a:pt x="1181" y="60"/>
                      <a:pt x="1042" y="11"/>
                    </a:cubicBezTo>
                    <a:cubicBezTo>
                      <a:pt x="1023" y="4"/>
                      <a:pt x="1002" y="1"/>
                      <a:pt x="9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7"/>
              <p:cNvSpPr/>
              <p:nvPr/>
            </p:nvSpPr>
            <p:spPr>
              <a:xfrm flipH="1">
                <a:off x="774883" y="4713909"/>
                <a:ext cx="1281683" cy="333295"/>
              </a:xfrm>
              <a:custGeom>
                <a:avLst/>
                <a:gdLst/>
                <a:ahLst/>
                <a:cxnLst/>
                <a:rect l="l" t="t" r="r" b="b"/>
                <a:pathLst>
                  <a:path w="10398" h="2704" extrusionOk="0">
                    <a:moveTo>
                      <a:pt x="5931" y="1"/>
                    </a:moveTo>
                    <a:cubicBezTo>
                      <a:pt x="5217" y="1"/>
                      <a:pt x="4504" y="58"/>
                      <a:pt x="3800" y="173"/>
                    </a:cubicBezTo>
                    <a:cubicBezTo>
                      <a:pt x="3102" y="287"/>
                      <a:pt x="2416" y="457"/>
                      <a:pt x="1747" y="681"/>
                    </a:cubicBezTo>
                    <a:cubicBezTo>
                      <a:pt x="1435" y="786"/>
                      <a:pt x="0" y="1190"/>
                      <a:pt x="24" y="1526"/>
                    </a:cubicBezTo>
                    <a:cubicBezTo>
                      <a:pt x="819" y="1382"/>
                      <a:pt x="1628" y="1013"/>
                      <a:pt x="2398" y="759"/>
                    </a:cubicBezTo>
                    <a:lnTo>
                      <a:pt x="2398" y="759"/>
                    </a:lnTo>
                    <a:cubicBezTo>
                      <a:pt x="1765" y="1197"/>
                      <a:pt x="1135" y="1634"/>
                      <a:pt x="502" y="2072"/>
                    </a:cubicBezTo>
                    <a:cubicBezTo>
                      <a:pt x="1843" y="1318"/>
                      <a:pt x="3326" y="818"/>
                      <a:pt x="4848" y="606"/>
                    </a:cubicBezTo>
                    <a:lnTo>
                      <a:pt x="4848" y="606"/>
                    </a:lnTo>
                    <a:cubicBezTo>
                      <a:pt x="3719" y="909"/>
                      <a:pt x="2647" y="1426"/>
                      <a:pt x="1704" y="2121"/>
                    </a:cubicBezTo>
                    <a:cubicBezTo>
                      <a:pt x="2000" y="2102"/>
                      <a:pt x="2295" y="2084"/>
                      <a:pt x="2591" y="2066"/>
                    </a:cubicBezTo>
                    <a:lnTo>
                      <a:pt x="2591" y="2066"/>
                    </a:lnTo>
                    <a:lnTo>
                      <a:pt x="2237" y="2402"/>
                    </a:lnTo>
                    <a:cubicBezTo>
                      <a:pt x="2877" y="2232"/>
                      <a:pt x="3515" y="2059"/>
                      <a:pt x="4152" y="1888"/>
                    </a:cubicBezTo>
                    <a:lnTo>
                      <a:pt x="4152" y="1888"/>
                    </a:lnTo>
                    <a:cubicBezTo>
                      <a:pt x="3785" y="2096"/>
                      <a:pt x="3460" y="2374"/>
                      <a:pt x="3197" y="2703"/>
                    </a:cubicBezTo>
                    <a:cubicBezTo>
                      <a:pt x="4244" y="2318"/>
                      <a:pt x="5360" y="2120"/>
                      <a:pt x="6475" y="2120"/>
                    </a:cubicBezTo>
                    <a:cubicBezTo>
                      <a:pt x="6611" y="2120"/>
                      <a:pt x="6748" y="2123"/>
                      <a:pt x="6884" y="2129"/>
                    </a:cubicBezTo>
                    <a:cubicBezTo>
                      <a:pt x="6383" y="2060"/>
                      <a:pt x="5877" y="2026"/>
                      <a:pt x="5371" y="2026"/>
                    </a:cubicBezTo>
                    <a:cubicBezTo>
                      <a:pt x="4976" y="2026"/>
                      <a:pt x="4581" y="2047"/>
                      <a:pt x="4188" y="2089"/>
                    </a:cubicBezTo>
                    <a:cubicBezTo>
                      <a:pt x="4949" y="1838"/>
                      <a:pt x="5711" y="1590"/>
                      <a:pt x="6472" y="1340"/>
                    </a:cubicBezTo>
                    <a:lnTo>
                      <a:pt x="6472" y="1340"/>
                    </a:lnTo>
                    <a:cubicBezTo>
                      <a:pt x="5179" y="1354"/>
                      <a:pt x="3888" y="1514"/>
                      <a:pt x="2632" y="1817"/>
                    </a:cubicBezTo>
                    <a:cubicBezTo>
                      <a:pt x="4006" y="1194"/>
                      <a:pt x="5513" y="879"/>
                      <a:pt x="7019" y="879"/>
                    </a:cubicBezTo>
                    <a:cubicBezTo>
                      <a:pt x="8071" y="879"/>
                      <a:pt x="9123" y="1033"/>
                      <a:pt x="10129" y="1344"/>
                    </a:cubicBezTo>
                    <a:cubicBezTo>
                      <a:pt x="8844" y="817"/>
                      <a:pt x="7456" y="544"/>
                      <a:pt x="6068" y="544"/>
                    </a:cubicBezTo>
                    <a:cubicBezTo>
                      <a:pt x="5976" y="544"/>
                      <a:pt x="5885" y="545"/>
                      <a:pt x="5794" y="548"/>
                    </a:cubicBezTo>
                    <a:cubicBezTo>
                      <a:pt x="6409" y="445"/>
                      <a:pt x="7035" y="389"/>
                      <a:pt x="7660" y="389"/>
                    </a:cubicBezTo>
                    <a:cubicBezTo>
                      <a:pt x="8589" y="389"/>
                      <a:pt x="9514" y="513"/>
                      <a:pt x="10398" y="796"/>
                    </a:cubicBezTo>
                    <a:cubicBezTo>
                      <a:pt x="9638" y="514"/>
                      <a:pt x="8852" y="307"/>
                      <a:pt x="8053" y="173"/>
                    </a:cubicBezTo>
                    <a:cubicBezTo>
                      <a:pt x="7352" y="58"/>
                      <a:pt x="6642" y="1"/>
                      <a:pt x="5931" y="1"/>
                    </a:cubicBezTo>
                    <a:close/>
                  </a:path>
                </a:pathLst>
              </a:custGeom>
              <a:solidFill>
                <a:srgbClr val="FEFE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7"/>
              <p:cNvSpPr/>
              <p:nvPr/>
            </p:nvSpPr>
            <p:spPr>
              <a:xfrm flipH="1">
                <a:off x="2212373" y="4649198"/>
                <a:ext cx="334411" cy="20325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649" extrusionOk="0">
                    <a:moveTo>
                      <a:pt x="684" y="1"/>
                    </a:moveTo>
                    <a:cubicBezTo>
                      <a:pt x="609" y="1"/>
                      <a:pt x="540" y="19"/>
                      <a:pt x="486" y="60"/>
                    </a:cubicBezTo>
                    <a:cubicBezTo>
                      <a:pt x="388" y="134"/>
                      <a:pt x="360" y="296"/>
                      <a:pt x="448" y="382"/>
                    </a:cubicBezTo>
                    <a:cubicBezTo>
                      <a:pt x="402" y="341"/>
                      <a:pt x="341" y="321"/>
                      <a:pt x="279" y="321"/>
                    </a:cubicBezTo>
                    <a:cubicBezTo>
                      <a:pt x="228" y="321"/>
                      <a:pt x="177" y="335"/>
                      <a:pt x="135" y="364"/>
                    </a:cubicBezTo>
                    <a:cubicBezTo>
                      <a:pt x="42" y="429"/>
                      <a:pt x="1" y="558"/>
                      <a:pt x="41" y="665"/>
                    </a:cubicBezTo>
                    <a:cubicBezTo>
                      <a:pt x="54" y="662"/>
                      <a:pt x="67" y="660"/>
                      <a:pt x="81" y="657"/>
                    </a:cubicBezTo>
                    <a:lnTo>
                      <a:pt x="81" y="657"/>
                    </a:lnTo>
                    <a:cubicBezTo>
                      <a:pt x="38" y="700"/>
                      <a:pt x="12" y="762"/>
                      <a:pt x="25" y="823"/>
                    </a:cubicBezTo>
                    <a:cubicBezTo>
                      <a:pt x="49" y="947"/>
                      <a:pt x="187" y="1023"/>
                      <a:pt x="313" y="1023"/>
                    </a:cubicBezTo>
                    <a:cubicBezTo>
                      <a:pt x="316" y="1023"/>
                      <a:pt x="320" y="1023"/>
                      <a:pt x="324" y="1023"/>
                    </a:cubicBezTo>
                    <a:cubicBezTo>
                      <a:pt x="454" y="1018"/>
                      <a:pt x="574" y="952"/>
                      <a:pt x="685" y="884"/>
                    </a:cubicBezTo>
                    <a:cubicBezTo>
                      <a:pt x="798" y="815"/>
                      <a:pt x="911" y="743"/>
                      <a:pt x="1040" y="723"/>
                    </a:cubicBezTo>
                    <a:lnTo>
                      <a:pt x="1040" y="723"/>
                    </a:lnTo>
                    <a:cubicBezTo>
                      <a:pt x="986" y="846"/>
                      <a:pt x="1039" y="1005"/>
                      <a:pt x="1153" y="1070"/>
                    </a:cubicBezTo>
                    <a:cubicBezTo>
                      <a:pt x="1193" y="1094"/>
                      <a:pt x="1239" y="1105"/>
                      <a:pt x="1285" y="1105"/>
                    </a:cubicBezTo>
                    <a:cubicBezTo>
                      <a:pt x="1371" y="1105"/>
                      <a:pt x="1458" y="1066"/>
                      <a:pt x="1509" y="996"/>
                    </a:cubicBezTo>
                    <a:lnTo>
                      <a:pt x="1509" y="996"/>
                    </a:lnTo>
                    <a:cubicBezTo>
                      <a:pt x="1460" y="1149"/>
                      <a:pt x="1530" y="1334"/>
                      <a:pt x="1670" y="1414"/>
                    </a:cubicBezTo>
                    <a:cubicBezTo>
                      <a:pt x="1722" y="1443"/>
                      <a:pt x="1780" y="1457"/>
                      <a:pt x="1839" y="1457"/>
                    </a:cubicBezTo>
                    <a:cubicBezTo>
                      <a:pt x="1940" y="1457"/>
                      <a:pt x="2042" y="1416"/>
                      <a:pt x="2110" y="1339"/>
                    </a:cubicBezTo>
                    <a:lnTo>
                      <a:pt x="2110" y="1339"/>
                    </a:lnTo>
                    <a:cubicBezTo>
                      <a:pt x="2105" y="1491"/>
                      <a:pt x="2232" y="1634"/>
                      <a:pt x="2381" y="1647"/>
                    </a:cubicBezTo>
                    <a:cubicBezTo>
                      <a:pt x="2389" y="1648"/>
                      <a:pt x="2397" y="1649"/>
                      <a:pt x="2406" y="1649"/>
                    </a:cubicBezTo>
                    <a:cubicBezTo>
                      <a:pt x="2548" y="1649"/>
                      <a:pt x="2682" y="1534"/>
                      <a:pt x="2703" y="1391"/>
                    </a:cubicBezTo>
                    <a:cubicBezTo>
                      <a:pt x="2713" y="1322"/>
                      <a:pt x="2692" y="1241"/>
                      <a:pt x="2633" y="1205"/>
                    </a:cubicBezTo>
                    <a:cubicBezTo>
                      <a:pt x="2617" y="1195"/>
                      <a:pt x="2598" y="1191"/>
                      <a:pt x="2579" y="1191"/>
                    </a:cubicBezTo>
                    <a:cubicBezTo>
                      <a:pt x="2547" y="1191"/>
                      <a:pt x="2515" y="1204"/>
                      <a:pt x="2495" y="1226"/>
                    </a:cubicBezTo>
                    <a:lnTo>
                      <a:pt x="2495" y="1226"/>
                    </a:lnTo>
                    <a:cubicBezTo>
                      <a:pt x="2524" y="1100"/>
                      <a:pt x="2417" y="955"/>
                      <a:pt x="2287" y="917"/>
                    </a:cubicBezTo>
                    <a:cubicBezTo>
                      <a:pt x="2246" y="905"/>
                      <a:pt x="2205" y="900"/>
                      <a:pt x="2163" y="900"/>
                    </a:cubicBezTo>
                    <a:cubicBezTo>
                      <a:pt x="2052" y="900"/>
                      <a:pt x="1939" y="936"/>
                      <a:pt x="1832" y="972"/>
                    </a:cubicBezTo>
                    <a:cubicBezTo>
                      <a:pt x="1873" y="840"/>
                      <a:pt x="1826" y="687"/>
                      <a:pt x="1720" y="601"/>
                    </a:cubicBezTo>
                    <a:cubicBezTo>
                      <a:pt x="1646" y="552"/>
                      <a:pt x="1568" y="528"/>
                      <a:pt x="1486" y="528"/>
                    </a:cubicBezTo>
                    <a:cubicBezTo>
                      <a:pt x="1439" y="528"/>
                      <a:pt x="1392" y="536"/>
                      <a:pt x="1344" y="551"/>
                    </a:cubicBezTo>
                    <a:cubicBezTo>
                      <a:pt x="1371" y="285"/>
                      <a:pt x="980" y="1"/>
                      <a:pt x="6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7"/>
              <p:cNvSpPr/>
              <p:nvPr/>
            </p:nvSpPr>
            <p:spPr>
              <a:xfrm flipH="1">
                <a:off x="1750507" y="4497835"/>
                <a:ext cx="573664" cy="186739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1515" extrusionOk="0">
                    <a:moveTo>
                      <a:pt x="4640" y="46"/>
                    </a:moveTo>
                    <a:cubicBezTo>
                      <a:pt x="4645" y="46"/>
                      <a:pt x="4649" y="47"/>
                      <a:pt x="4653" y="47"/>
                    </a:cubicBezTo>
                    <a:cubicBezTo>
                      <a:pt x="4649" y="47"/>
                      <a:pt x="4645" y="46"/>
                      <a:pt x="4640" y="46"/>
                    </a:cubicBezTo>
                    <a:close/>
                    <a:moveTo>
                      <a:pt x="1699" y="985"/>
                    </a:moveTo>
                    <a:lnTo>
                      <a:pt x="1699" y="985"/>
                    </a:lnTo>
                    <a:cubicBezTo>
                      <a:pt x="1512" y="1089"/>
                      <a:pt x="1332" y="1206"/>
                      <a:pt x="1160" y="1334"/>
                    </a:cubicBezTo>
                    <a:lnTo>
                      <a:pt x="1699" y="985"/>
                    </a:lnTo>
                    <a:close/>
                    <a:moveTo>
                      <a:pt x="3718" y="0"/>
                    </a:moveTo>
                    <a:cubicBezTo>
                      <a:pt x="3152" y="0"/>
                      <a:pt x="2596" y="63"/>
                      <a:pt x="2026" y="239"/>
                    </a:cubicBezTo>
                    <a:cubicBezTo>
                      <a:pt x="1372" y="441"/>
                      <a:pt x="273" y="816"/>
                      <a:pt x="0" y="1514"/>
                    </a:cubicBezTo>
                    <a:cubicBezTo>
                      <a:pt x="782" y="1099"/>
                      <a:pt x="1570" y="739"/>
                      <a:pt x="2429" y="513"/>
                    </a:cubicBezTo>
                    <a:lnTo>
                      <a:pt x="2429" y="513"/>
                    </a:lnTo>
                    <a:lnTo>
                      <a:pt x="1699" y="985"/>
                    </a:lnTo>
                    <a:lnTo>
                      <a:pt x="1699" y="985"/>
                    </a:lnTo>
                    <a:cubicBezTo>
                      <a:pt x="2467" y="554"/>
                      <a:pt x="3346" y="323"/>
                      <a:pt x="4225" y="323"/>
                    </a:cubicBezTo>
                    <a:cubicBezTo>
                      <a:pt x="4330" y="323"/>
                      <a:pt x="4436" y="326"/>
                      <a:pt x="4542" y="333"/>
                    </a:cubicBezTo>
                    <a:cubicBezTo>
                      <a:pt x="4314" y="278"/>
                      <a:pt x="4087" y="225"/>
                      <a:pt x="3860" y="171"/>
                    </a:cubicBezTo>
                    <a:cubicBezTo>
                      <a:pt x="4063" y="84"/>
                      <a:pt x="4282" y="40"/>
                      <a:pt x="4502" y="40"/>
                    </a:cubicBezTo>
                    <a:cubicBezTo>
                      <a:pt x="4548" y="40"/>
                      <a:pt x="4594" y="42"/>
                      <a:pt x="4640" y="46"/>
                    </a:cubicBezTo>
                    <a:lnTo>
                      <a:pt x="4640" y="46"/>
                    </a:lnTo>
                    <a:cubicBezTo>
                      <a:pt x="4327" y="18"/>
                      <a:pt x="4021" y="0"/>
                      <a:pt x="3718" y="0"/>
                    </a:cubicBezTo>
                    <a:close/>
                  </a:path>
                </a:pathLst>
              </a:custGeom>
              <a:solidFill>
                <a:srgbClr val="FEFE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" name="Google Shape;430;p27"/>
            <p:cNvSpPr/>
            <p:nvPr/>
          </p:nvSpPr>
          <p:spPr>
            <a:xfrm>
              <a:off x="3988100" y="134948"/>
              <a:ext cx="552247" cy="127201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200" y="4040973"/>
              <a:ext cx="552247" cy="127201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173925" y="84902"/>
              <a:ext cx="986843" cy="227300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8501350" y="4241548"/>
              <a:ext cx="552247" cy="127201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7090175" y="185002"/>
              <a:ext cx="986843" cy="227300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8"/>
          <p:cNvGrpSpPr/>
          <p:nvPr/>
        </p:nvGrpSpPr>
        <p:grpSpPr>
          <a:xfrm>
            <a:off x="-443714" y="291573"/>
            <a:ext cx="9931906" cy="5132763"/>
            <a:chOff x="-443714" y="291573"/>
            <a:chExt cx="9931906" cy="5132763"/>
          </a:xfrm>
        </p:grpSpPr>
        <p:grpSp>
          <p:nvGrpSpPr>
            <p:cNvPr id="437" name="Google Shape;437;p28"/>
            <p:cNvGrpSpPr/>
            <p:nvPr/>
          </p:nvGrpSpPr>
          <p:grpSpPr>
            <a:xfrm>
              <a:off x="200" y="4611711"/>
              <a:ext cx="9143612" cy="531967"/>
              <a:chOff x="200" y="4661873"/>
              <a:chExt cx="9143612" cy="495222"/>
            </a:xfrm>
          </p:grpSpPr>
          <p:sp>
            <p:nvSpPr>
              <p:cNvPr id="438" name="Google Shape;438;p28"/>
              <p:cNvSpPr/>
              <p:nvPr/>
            </p:nvSpPr>
            <p:spPr>
              <a:xfrm>
                <a:off x="200" y="4678410"/>
                <a:ext cx="9143612" cy="57612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613" extrusionOk="0">
                    <a:moveTo>
                      <a:pt x="40328" y="0"/>
                    </a:moveTo>
                    <a:cubicBezTo>
                      <a:pt x="38653" y="0"/>
                      <a:pt x="36962" y="11"/>
                      <a:pt x="35256" y="34"/>
                    </a:cubicBezTo>
                    <a:cubicBezTo>
                      <a:pt x="22345" y="206"/>
                      <a:pt x="10277" y="594"/>
                      <a:pt x="1" y="1323"/>
                    </a:cubicBezTo>
                    <a:cubicBezTo>
                      <a:pt x="10292" y="658"/>
                      <a:pt x="22370" y="342"/>
                      <a:pt x="35293" y="248"/>
                    </a:cubicBezTo>
                    <a:cubicBezTo>
                      <a:pt x="36193" y="242"/>
                      <a:pt x="37089" y="239"/>
                      <a:pt x="37981" y="239"/>
                    </a:cubicBezTo>
                    <a:cubicBezTo>
                      <a:pt x="51394" y="239"/>
                      <a:pt x="63827" y="947"/>
                      <a:pt x="74180" y="1613"/>
                    </a:cubicBezTo>
                    <a:lnTo>
                      <a:pt x="74180" y="1162"/>
                    </a:lnTo>
                    <a:cubicBezTo>
                      <a:pt x="64430" y="594"/>
                      <a:pt x="52839" y="0"/>
                      <a:pt x="40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200" y="4697625"/>
                <a:ext cx="9143612" cy="180338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5049" extrusionOk="0">
                    <a:moveTo>
                      <a:pt x="37053" y="1"/>
                    </a:moveTo>
                    <a:cubicBezTo>
                      <a:pt x="23230" y="1"/>
                      <a:pt x="10438" y="302"/>
                      <a:pt x="1" y="1106"/>
                    </a:cubicBezTo>
                    <a:lnTo>
                      <a:pt x="1" y="5048"/>
                    </a:lnTo>
                    <a:lnTo>
                      <a:pt x="74180" y="5048"/>
                    </a:lnTo>
                    <a:lnTo>
                      <a:pt x="74180" y="1714"/>
                    </a:lnTo>
                    <a:cubicBezTo>
                      <a:pt x="63730" y="90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8"/>
              <p:cNvSpPr/>
              <p:nvPr/>
            </p:nvSpPr>
            <p:spPr>
              <a:xfrm>
                <a:off x="200" y="4661873"/>
                <a:ext cx="9143612" cy="65684"/>
              </a:xfrm>
              <a:custGeom>
                <a:avLst/>
                <a:gdLst/>
                <a:ahLst/>
                <a:cxnLst/>
                <a:rect l="l" t="t" r="r" b="b"/>
                <a:pathLst>
                  <a:path w="74180" h="1839" extrusionOk="0">
                    <a:moveTo>
                      <a:pt x="37053" y="1"/>
                    </a:moveTo>
                    <a:cubicBezTo>
                      <a:pt x="23230" y="1"/>
                      <a:pt x="10438" y="475"/>
                      <a:pt x="1" y="1280"/>
                    </a:cubicBezTo>
                    <a:lnTo>
                      <a:pt x="1" y="1838"/>
                    </a:lnTo>
                    <a:cubicBezTo>
                      <a:pt x="10481" y="1027"/>
                      <a:pt x="23251" y="315"/>
                      <a:pt x="37035" y="273"/>
                    </a:cubicBezTo>
                    <a:cubicBezTo>
                      <a:pt x="37675" y="272"/>
                      <a:pt x="38313" y="271"/>
                      <a:pt x="38949" y="271"/>
                    </a:cubicBezTo>
                    <a:cubicBezTo>
                      <a:pt x="52040" y="271"/>
                      <a:pt x="64157" y="687"/>
                      <a:pt x="74180" y="1405"/>
                    </a:cubicBezTo>
                    <a:lnTo>
                      <a:pt x="74180" y="1285"/>
                    </a:lnTo>
                    <a:cubicBezTo>
                      <a:pt x="63730" y="477"/>
                      <a:pt x="50909" y="1"/>
                      <a:pt x="37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>
                <a:off x="4761" y="4751808"/>
                <a:ext cx="9139052" cy="27556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7715" extrusionOk="0">
                    <a:moveTo>
                      <a:pt x="37035" y="0"/>
                    </a:moveTo>
                    <a:cubicBezTo>
                      <a:pt x="23218" y="0"/>
                      <a:pt x="10431" y="700"/>
                      <a:pt x="1" y="1889"/>
                    </a:cubicBezTo>
                    <a:lnTo>
                      <a:pt x="1" y="7715"/>
                    </a:lnTo>
                    <a:lnTo>
                      <a:pt x="74143" y="7715"/>
                    </a:lnTo>
                    <a:lnTo>
                      <a:pt x="74143" y="1898"/>
                    </a:lnTo>
                    <a:cubicBezTo>
                      <a:pt x="63698" y="704"/>
                      <a:pt x="50883" y="0"/>
                      <a:pt x="370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4761" y="4760773"/>
                <a:ext cx="9139052" cy="396321"/>
              </a:xfrm>
              <a:custGeom>
                <a:avLst/>
                <a:gdLst/>
                <a:ahLst/>
                <a:cxnLst/>
                <a:rect l="l" t="t" r="r" b="b"/>
                <a:pathLst>
                  <a:path w="74143" h="11096" extrusionOk="0">
                    <a:moveTo>
                      <a:pt x="37035" y="1"/>
                    </a:moveTo>
                    <a:cubicBezTo>
                      <a:pt x="23218" y="1"/>
                      <a:pt x="10431" y="679"/>
                      <a:pt x="1" y="1828"/>
                    </a:cubicBezTo>
                    <a:lnTo>
                      <a:pt x="1" y="11096"/>
                    </a:lnTo>
                    <a:lnTo>
                      <a:pt x="74143" y="11096"/>
                    </a:lnTo>
                    <a:lnTo>
                      <a:pt x="74143" y="1836"/>
                    </a:lnTo>
                    <a:cubicBezTo>
                      <a:pt x="63698" y="681"/>
                      <a:pt x="50883" y="1"/>
                      <a:pt x="370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" name="Google Shape;443;p28"/>
            <p:cNvGrpSpPr/>
            <p:nvPr/>
          </p:nvGrpSpPr>
          <p:grpSpPr>
            <a:xfrm>
              <a:off x="7116374" y="4549669"/>
              <a:ext cx="2313885" cy="699993"/>
              <a:chOff x="232899" y="4472444"/>
              <a:chExt cx="2313885" cy="699993"/>
            </a:xfrm>
          </p:grpSpPr>
          <p:sp>
            <p:nvSpPr>
              <p:cNvPr id="444" name="Google Shape;444;p28"/>
              <p:cNvSpPr/>
              <p:nvPr/>
            </p:nvSpPr>
            <p:spPr>
              <a:xfrm flipH="1">
                <a:off x="1193238" y="4472444"/>
                <a:ext cx="1317430" cy="332925"/>
              </a:xfrm>
              <a:custGeom>
                <a:avLst/>
                <a:gdLst/>
                <a:ahLst/>
                <a:cxnLst/>
                <a:rect l="l" t="t" r="r" b="b"/>
                <a:pathLst>
                  <a:path w="10688" h="2701" extrusionOk="0">
                    <a:moveTo>
                      <a:pt x="5443" y="0"/>
                    </a:moveTo>
                    <a:cubicBezTo>
                      <a:pt x="5398" y="0"/>
                      <a:pt x="5352" y="1"/>
                      <a:pt x="5307" y="1"/>
                    </a:cubicBezTo>
                    <a:cubicBezTo>
                      <a:pt x="3353" y="36"/>
                      <a:pt x="1422" y="829"/>
                      <a:pt x="1" y="2180"/>
                    </a:cubicBezTo>
                    <a:cubicBezTo>
                      <a:pt x="1611" y="2536"/>
                      <a:pt x="3195" y="2701"/>
                      <a:pt x="4776" y="2701"/>
                    </a:cubicBezTo>
                    <a:cubicBezTo>
                      <a:pt x="6737" y="2701"/>
                      <a:pt x="8693" y="2447"/>
                      <a:pt x="10687" y="1989"/>
                    </a:cubicBezTo>
                    <a:cubicBezTo>
                      <a:pt x="9254" y="719"/>
                      <a:pt x="7352" y="0"/>
                      <a:pt x="5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 flipH="1">
                <a:off x="1116811" y="4614562"/>
                <a:ext cx="669562" cy="219156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1778" extrusionOk="0">
                    <a:moveTo>
                      <a:pt x="1472" y="1"/>
                    </a:moveTo>
                    <a:cubicBezTo>
                      <a:pt x="1442" y="1"/>
                      <a:pt x="1411" y="6"/>
                      <a:pt x="1382" y="18"/>
                    </a:cubicBezTo>
                    <a:cubicBezTo>
                      <a:pt x="1301" y="50"/>
                      <a:pt x="1250" y="138"/>
                      <a:pt x="1246" y="224"/>
                    </a:cubicBezTo>
                    <a:lnTo>
                      <a:pt x="1246" y="224"/>
                    </a:lnTo>
                    <a:cubicBezTo>
                      <a:pt x="1176" y="145"/>
                      <a:pt x="1069" y="97"/>
                      <a:pt x="964" y="97"/>
                    </a:cubicBezTo>
                    <a:cubicBezTo>
                      <a:pt x="900" y="97"/>
                      <a:pt x="838" y="115"/>
                      <a:pt x="785" y="155"/>
                    </a:cubicBezTo>
                    <a:cubicBezTo>
                      <a:pt x="642" y="263"/>
                      <a:pt x="634" y="492"/>
                      <a:pt x="736" y="634"/>
                    </a:cubicBezTo>
                    <a:lnTo>
                      <a:pt x="736" y="634"/>
                    </a:lnTo>
                    <a:cubicBezTo>
                      <a:pt x="735" y="634"/>
                      <a:pt x="734" y="634"/>
                      <a:pt x="733" y="634"/>
                    </a:cubicBezTo>
                    <a:cubicBezTo>
                      <a:pt x="613" y="634"/>
                      <a:pt x="468" y="732"/>
                      <a:pt x="559" y="1018"/>
                    </a:cubicBezTo>
                    <a:cubicBezTo>
                      <a:pt x="517" y="977"/>
                      <a:pt x="476" y="959"/>
                      <a:pt x="442" y="932"/>
                    </a:cubicBezTo>
                    <a:lnTo>
                      <a:pt x="442" y="932"/>
                    </a:lnTo>
                    <a:cubicBezTo>
                      <a:pt x="1" y="1748"/>
                      <a:pt x="1116" y="1777"/>
                      <a:pt x="1642" y="1777"/>
                    </a:cubicBezTo>
                    <a:cubicBezTo>
                      <a:pt x="1682" y="1777"/>
                      <a:pt x="1719" y="1777"/>
                      <a:pt x="1752" y="1777"/>
                    </a:cubicBezTo>
                    <a:cubicBezTo>
                      <a:pt x="1763" y="1777"/>
                      <a:pt x="1773" y="1777"/>
                      <a:pt x="1783" y="1777"/>
                    </a:cubicBezTo>
                    <a:cubicBezTo>
                      <a:pt x="1844" y="1777"/>
                      <a:pt x="1905" y="1778"/>
                      <a:pt x="1966" y="1778"/>
                    </a:cubicBezTo>
                    <a:cubicBezTo>
                      <a:pt x="2370" y="1778"/>
                      <a:pt x="2775" y="1772"/>
                      <a:pt x="3179" y="1730"/>
                    </a:cubicBezTo>
                    <a:cubicBezTo>
                      <a:pt x="3688" y="1677"/>
                      <a:pt x="4188" y="1565"/>
                      <a:pt x="4686" y="1443"/>
                    </a:cubicBezTo>
                    <a:cubicBezTo>
                      <a:pt x="4869" y="1397"/>
                      <a:pt x="5061" y="1347"/>
                      <a:pt x="5206" y="1222"/>
                    </a:cubicBezTo>
                    <a:cubicBezTo>
                      <a:pt x="5351" y="1098"/>
                      <a:pt x="5431" y="877"/>
                      <a:pt x="5340" y="711"/>
                    </a:cubicBezTo>
                    <a:cubicBezTo>
                      <a:pt x="5293" y="624"/>
                      <a:pt x="5191" y="577"/>
                      <a:pt x="5095" y="577"/>
                    </a:cubicBezTo>
                    <a:cubicBezTo>
                      <a:pt x="5004" y="577"/>
                      <a:pt x="4918" y="618"/>
                      <a:pt x="4886" y="705"/>
                    </a:cubicBezTo>
                    <a:cubicBezTo>
                      <a:pt x="4911" y="530"/>
                      <a:pt x="4791" y="344"/>
                      <a:pt x="4620" y="300"/>
                    </a:cubicBezTo>
                    <a:cubicBezTo>
                      <a:pt x="4593" y="293"/>
                      <a:pt x="4565" y="290"/>
                      <a:pt x="4538" y="290"/>
                    </a:cubicBezTo>
                    <a:cubicBezTo>
                      <a:pt x="4390" y="290"/>
                      <a:pt x="4243" y="385"/>
                      <a:pt x="4193" y="525"/>
                    </a:cubicBezTo>
                    <a:cubicBezTo>
                      <a:pt x="4123" y="403"/>
                      <a:pt x="3984" y="326"/>
                      <a:pt x="3844" y="326"/>
                    </a:cubicBezTo>
                    <a:cubicBezTo>
                      <a:pt x="3826" y="326"/>
                      <a:pt x="3807" y="327"/>
                      <a:pt x="3789" y="330"/>
                    </a:cubicBezTo>
                    <a:cubicBezTo>
                      <a:pt x="3623" y="356"/>
                      <a:pt x="3502" y="491"/>
                      <a:pt x="3454" y="645"/>
                    </a:cubicBezTo>
                    <a:cubicBezTo>
                      <a:pt x="3426" y="526"/>
                      <a:pt x="3331" y="387"/>
                      <a:pt x="3199" y="387"/>
                    </a:cubicBezTo>
                    <a:cubicBezTo>
                      <a:pt x="3189" y="387"/>
                      <a:pt x="3178" y="388"/>
                      <a:pt x="3167" y="390"/>
                    </a:cubicBezTo>
                    <a:cubicBezTo>
                      <a:pt x="3052" y="410"/>
                      <a:pt x="2987" y="529"/>
                      <a:pt x="2976" y="635"/>
                    </a:cubicBezTo>
                    <a:cubicBezTo>
                      <a:pt x="2924" y="553"/>
                      <a:pt x="2830" y="476"/>
                      <a:pt x="2726" y="476"/>
                    </a:cubicBezTo>
                    <a:cubicBezTo>
                      <a:pt x="2723" y="476"/>
                      <a:pt x="2719" y="476"/>
                      <a:pt x="2716" y="476"/>
                    </a:cubicBezTo>
                    <a:cubicBezTo>
                      <a:pt x="2595" y="483"/>
                      <a:pt x="2488" y="589"/>
                      <a:pt x="2478" y="709"/>
                    </a:cubicBezTo>
                    <a:cubicBezTo>
                      <a:pt x="2472" y="656"/>
                      <a:pt x="2420" y="630"/>
                      <a:pt x="2369" y="630"/>
                    </a:cubicBezTo>
                    <a:cubicBezTo>
                      <a:pt x="2320" y="630"/>
                      <a:pt x="2271" y="655"/>
                      <a:pt x="2264" y="705"/>
                    </a:cubicBezTo>
                    <a:cubicBezTo>
                      <a:pt x="2276" y="586"/>
                      <a:pt x="2183" y="468"/>
                      <a:pt x="2066" y="450"/>
                    </a:cubicBezTo>
                    <a:cubicBezTo>
                      <a:pt x="2056" y="449"/>
                      <a:pt x="2046" y="448"/>
                      <a:pt x="2036" y="448"/>
                    </a:cubicBezTo>
                    <a:cubicBezTo>
                      <a:pt x="1929" y="448"/>
                      <a:pt x="1825" y="530"/>
                      <a:pt x="1805" y="636"/>
                    </a:cubicBezTo>
                    <a:lnTo>
                      <a:pt x="1805" y="636"/>
                    </a:lnTo>
                    <a:cubicBezTo>
                      <a:pt x="1833" y="486"/>
                      <a:pt x="1838" y="322"/>
                      <a:pt x="1765" y="187"/>
                    </a:cubicBezTo>
                    <a:cubicBezTo>
                      <a:pt x="1707" y="80"/>
                      <a:pt x="1589" y="1"/>
                      <a:pt x="14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 flipH="1">
                <a:off x="232899" y="4696899"/>
                <a:ext cx="2033461" cy="475537"/>
              </a:xfrm>
              <a:custGeom>
                <a:avLst/>
                <a:gdLst/>
                <a:ahLst/>
                <a:cxnLst/>
                <a:rect l="l" t="t" r="r" b="b"/>
                <a:pathLst>
                  <a:path w="16497" h="3858" extrusionOk="0">
                    <a:moveTo>
                      <a:pt x="7892" y="1"/>
                    </a:moveTo>
                    <a:cubicBezTo>
                      <a:pt x="5131" y="1"/>
                      <a:pt x="2372" y="763"/>
                      <a:pt x="1" y="2186"/>
                    </a:cubicBezTo>
                    <a:cubicBezTo>
                      <a:pt x="3062" y="3263"/>
                      <a:pt x="6097" y="3858"/>
                      <a:pt x="9139" y="3858"/>
                    </a:cubicBezTo>
                    <a:cubicBezTo>
                      <a:pt x="11581" y="3858"/>
                      <a:pt x="14028" y="3475"/>
                      <a:pt x="16497" y="2649"/>
                    </a:cubicBezTo>
                    <a:cubicBezTo>
                      <a:pt x="14091" y="1016"/>
                      <a:pt x="11217" y="89"/>
                      <a:pt x="8316" y="7"/>
                    </a:cubicBezTo>
                    <a:cubicBezTo>
                      <a:pt x="8175" y="3"/>
                      <a:pt x="8033" y="1"/>
                      <a:pt x="7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 flipH="1">
                <a:off x="1619972" y="4911247"/>
                <a:ext cx="741177" cy="230866"/>
              </a:xfrm>
              <a:custGeom>
                <a:avLst/>
                <a:gdLst/>
                <a:ahLst/>
                <a:cxnLst/>
                <a:rect l="l" t="t" r="r" b="b"/>
                <a:pathLst>
                  <a:path w="6013" h="1873" extrusionOk="0">
                    <a:moveTo>
                      <a:pt x="981" y="1"/>
                    </a:moveTo>
                    <a:cubicBezTo>
                      <a:pt x="855" y="1"/>
                      <a:pt x="724" y="118"/>
                      <a:pt x="775" y="233"/>
                    </a:cubicBezTo>
                    <a:lnTo>
                      <a:pt x="775" y="233"/>
                    </a:lnTo>
                    <a:cubicBezTo>
                      <a:pt x="713" y="98"/>
                      <a:pt x="565" y="15"/>
                      <a:pt x="419" y="15"/>
                    </a:cubicBezTo>
                    <a:cubicBezTo>
                      <a:pt x="368" y="15"/>
                      <a:pt x="318" y="25"/>
                      <a:pt x="272" y="46"/>
                    </a:cubicBezTo>
                    <a:cubicBezTo>
                      <a:pt x="90" y="129"/>
                      <a:pt x="0" y="370"/>
                      <a:pt x="82" y="554"/>
                    </a:cubicBezTo>
                    <a:cubicBezTo>
                      <a:pt x="144" y="690"/>
                      <a:pt x="294" y="776"/>
                      <a:pt x="441" y="776"/>
                    </a:cubicBezTo>
                    <a:cubicBezTo>
                      <a:pt x="453" y="776"/>
                      <a:pt x="464" y="775"/>
                      <a:pt x="475" y="774"/>
                    </a:cubicBezTo>
                    <a:lnTo>
                      <a:pt x="475" y="774"/>
                    </a:lnTo>
                    <a:cubicBezTo>
                      <a:pt x="384" y="832"/>
                      <a:pt x="332" y="966"/>
                      <a:pt x="369" y="1075"/>
                    </a:cubicBezTo>
                    <a:cubicBezTo>
                      <a:pt x="419" y="1223"/>
                      <a:pt x="583" y="1308"/>
                      <a:pt x="737" y="1312"/>
                    </a:cubicBezTo>
                    <a:cubicBezTo>
                      <a:pt x="743" y="1312"/>
                      <a:pt x="750" y="1312"/>
                      <a:pt x="757" y="1312"/>
                    </a:cubicBezTo>
                    <a:cubicBezTo>
                      <a:pt x="904" y="1312"/>
                      <a:pt x="1046" y="1254"/>
                      <a:pt x="1183" y="1194"/>
                    </a:cubicBezTo>
                    <a:lnTo>
                      <a:pt x="1183" y="1194"/>
                    </a:lnTo>
                    <a:cubicBezTo>
                      <a:pt x="1167" y="1320"/>
                      <a:pt x="1315" y="1400"/>
                      <a:pt x="1451" y="1400"/>
                    </a:cubicBezTo>
                    <a:cubicBezTo>
                      <a:pt x="1484" y="1400"/>
                      <a:pt x="1515" y="1395"/>
                      <a:pt x="1544" y="1386"/>
                    </a:cubicBezTo>
                    <a:cubicBezTo>
                      <a:pt x="1694" y="1337"/>
                      <a:pt x="1790" y="1197"/>
                      <a:pt x="1879" y="1065"/>
                    </a:cubicBezTo>
                    <a:lnTo>
                      <a:pt x="1879" y="1065"/>
                    </a:lnTo>
                    <a:cubicBezTo>
                      <a:pt x="1873" y="1224"/>
                      <a:pt x="2033" y="1350"/>
                      <a:pt x="2185" y="1350"/>
                    </a:cubicBezTo>
                    <a:cubicBezTo>
                      <a:pt x="2235" y="1350"/>
                      <a:pt x="2284" y="1337"/>
                      <a:pt x="2326" y="1306"/>
                    </a:cubicBezTo>
                    <a:cubicBezTo>
                      <a:pt x="2380" y="1267"/>
                      <a:pt x="2427" y="1205"/>
                      <a:pt x="2494" y="1200"/>
                    </a:cubicBezTo>
                    <a:cubicBezTo>
                      <a:pt x="2497" y="1200"/>
                      <a:pt x="2500" y="1200"/>
                      <a:pt x="2503" y="1200"/>
                    </a:cubicBezTo>
                    <a:cubicBezTo>
                      <a:pt x="2591" y="1200"/>
                      <a:pt x="2645" y="1296"/>
                      <a:pt x="2696" y="1372"/>
                    </a:cubicBezTo>
                    <a:cubicBezTo>
                      <a:pt x="2819" y="1557"/>
                      <a:pt x="3041" y="1656"/>
                      <a:pt x="3261" y="1656"/>
                    </a:cubicBezTo>
                    <a:cubicBezTo>
                      <a:pt x="3424" y="1656"/>
                      <a:pt x="3586" y="1602"/>
                      <a:pt x="3705" y="1489"/>
                    </a:cubicBezTo>
                    <a:cubicBezTo>
                      <a:pt x="3817" y="1701"/>
                      <a:pt x="4059" y="1819"/>
                      <a:pt x="4296" y="1819"/>
                    </a:cubicBezTo>
                    <a:cubicBezTo>
                      <a:pt x="4448" y="1819"/>
                      <a:pt x="4598" y="1771"/>
                      <a:pt x="4711" y="1667"/>
                    </a:cubicBezTo>
                    <a:cubicBezTo>
                      <a:pt x="4779" y="1769"/>
                      <a:pt x="4858" y="1872"/>
                      <a:pt x="4960" y="1872"/>
                    </a:cubicBezTo>
                    <a:cubicBezTo>
                      <a:pt x="4981" y="1872"/>
                      <a:pt x="5004" y="1868"/>
                      <a:pt x="5027" y="1858"/>
                    </a:cubicBezTo>
                    <a:cubicBezTo>
                      <a:pt x="5087" y="1832"/>
                      <a:pt x="5129" y="1770"/>
                      <a:pt x="5192" y="1753"/>
                    </a:cubicBezTo>
                    <a:cubicBezTo>
                      <a:pt x="5205" y="1749"/>
                      <a:pt x="5217" y="1748"/>
                      <a:pt x="5230" y="1748"/>
                    </a:cubicBezTo>
                    <a:cubicBezTo>
                      <a:pt x="5282" y="1748"/>
                      <a:pt x="5336" y="1772"/>
                      <a:pt x="5388" y="1790"/>
                    </a:cubicBezTo>
                    <a:cubicBezTo>
                      <a:pt x="5442" y="1809"/>
                      <a:pt x="5499" y="1818"/>
                      <a:pt x="5557" y="1818"/>
                    </a:cubicBezTo>
                    <a:cubicBezTo>
                      <a:pt x="5684" y="1818"/>
                      <a:pt x="5810" y="1772"/>
                      <a:pt x="5893" y="1677"/>
                    </a:cubicBezTo>
                    <a:cubicBezTo>
                      <a:pt x="6012" y="1538"/>
                      <a:pt x="5998" y="1292"/>
                      <a:pt x="5844" y="1194"/>
                    </a:cubicBezTo>
                    <a:cubicBezTo>
                      <a:pt x="5808" y="1172"/>
                      <a:pt x="5767" y="1162"/>
                      <a:pt x="5726" y="1162"/>
                    </a:cubicBezTo>
                    <a:cubicBezTo>
                      <a:pt x="5615" y="1162"/>
                      <a:pt x="5499" y="1236"/>
                      <a:pt x="5469" y="1338"/>
                    </a:cubicBezTo>
                    <a:lnTo>
                      <a:pt x="5469" y="1338"/>
                    </a:lnTo>
                    <a:cubicBezTo>
                      <a:pt x="5461" y="1206"/>
                      <a:pt x="5363" y="1080"/>
                      <a:pt x="5233" y="1052"/>
                    </a:cubicBezTo>
                    <a:cubicBezTo>
                      <a:pt x="5214" y="1048"/>
                      <a:pt x="5194" y="1046"/>
                      <a:pt x="5175" y="1046"/>
                    </a:cubicBezTo>
                    <a:cubicBezTo>
                      <a:pt x="5038" y="1046"/>
                      <a:pt x="4902" y="1147"/>
                      <a:pt x="4870" y="1282"/>
                    </a:cubicBezTo>
                    <a:cubicBezTo>
                      <a:pt x="4837" y="1160"/>
                      <a:pt x="4797" y="1027"/>
                      <a:pt x="4693" y="958"/>
                    </a:cubicBezTo>
                    <a:cubicBezTo>
                      <a:pt x="4661" y="936"/>
                      <a:pt x="4620" y="926"/>
                      <a:pt x="4581" y="926"/>
                    </a:cubicBezTo>
                    <a:cubicBezTo>
                      <a:pt x="4492" y="926"/>
                      <a:pt x="4404" y="976"/>
                      <a:pt x="4403" y="1063"/>
                    </a:cubicBezTo>
                    <a:cubicBezTo>
                      <a:pt x="4229" y="831"/>
                      <a:pt x="3921" y="708"/>
                      <a:pt x="3618" y="708"/>
                    </a:cubicBezTo>
                    <a:cubicBezTo>
                      <a:pt x="3395" y="708"/>
                      <a:pt x="3174" y="775"/>
                      <a:pt x="3012" y="914"/>
                    </a:cubicBezTo>
                    <a:cubicBezTo>
                      <a:pt x="3056" y="748"/>
                      <a:pt x="2965" y="558"/>
                      <a:pt x="2811" y="488"/>
                    </a:cubicBezTo>
                    <a:cubicBezTo>
                      <a:pt x="2767" y="468"/>
                      <a:pt x="2719" y="459"/>
                      <a:pt x="2670" y="459"/>
                    </a:cubicBezTo>
                    <a:cubicBezTo>
                      <a:pt x="2550" y="459"/>
                      <a:pt x="2427" y="518"/>
                      <a:pt x="2361" y="621"/>
                    </a:cubicBezTo>
                    <a:cubicBezTo>
                      <a:pt x="2355" y="507"/>
                      <a:pt x="2264" y="405"/>
                      <a:pt x="2154" y="384"/>
                    </a:cubicBezTo>
                    <a:cubicBezTo>
                      <a:pt x="2140" y="382"/>
                      <a:pt x="2126" y="380"/>
                      <a:pt x="2113" y="380"/>
                    </a:cubicBezTo>
                    <a:cubicBezTo>
                      <a:pt x="2015" y="380"/>
                      <a:pt x="1917" y="443"/>
                      <a:pt x="1879" y="534"/>
                    </a:cubicBezTo>
                    <a:cubicBezTo>
                      <a:pt x="1784" y="427"/>
                      <a:pt x="1571" y="328"/>
                      <a:pt x="1408" y="328"/>
                    </a:cubicBezTo>
                    <a:cubicBezTo>
                      <a:pt x="1378" y="328"/>
                      <a:pt x="1349" y="332"/>
                      <a:pt x="1323" y="339"/>
                    </a:cubicBezTo>
                    <a:cubicBezTo>
                      <a:pt x="1258" y="205"/>
                      <a:pt x="1181" y="60"/>
                      <a:pt x="1042" y="11"/>
                    </a:cubicBezTo>
                    <a:cubicBezTo>
                      <a:pt x="1023" y="4"/>
                      <a:pt x="1002" y="1"/>
                      <a:pt x="9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 flipH="1">
                <a:off x="774883" y="4713909"/>
                <a:ext cx="1281683" cy="333295"/>
              </a:xfrm>
              <a:custGeom>
                <a:avLst/>
                <a:gdLst/>
                <a:ahLst/>
                <a:cxnLst/>
                <a:rect l="l" t="t" r="r" b="b"/>
                <a:pathLst>
                  <a:path w="10398" h="2704" extrusionOk="0">
                    <a:moveTo>
                      <a:pt x="5931" y="1"/>
                    </a:moveTo>
                    <a:cubicBezTo>
                      <a:pt x="5217" y="1"/>
                      <a:pt x="4504" y="58"/>
                      <a:pt x="3800" y="173"/>
                    </a:cubicBezTo>
                    <a:cubicBezTo>
                      <a:pt x="3102" y="287"/>
                      <a:pt x="2416" y="457"/>
                      <a:pt x="1747" y="681"/>
                    </a:cubicBezTo>
                    <a:cubicBezTo>
                      <a:pt x="1435" y="786"/>
                      <a:pt x="0" y="1190"/>
                      <a:pt x="24" y="1526"/>
                    </a:cubicBezTo>
                    <a:cubicBezTo>
                      <a:pt x="819" y="1382"/>
                      <a:pt x="1628" y="1013"/>
                      <a:pt x="2398" y="759"/>
                    </a:cubicBezTo>
                    <a:lnTo>
                      <a:pt x="2398" y="759"/>
                    </a:lnTo>
                    <a:cubicBezTo>
                      <a:pt x="1765" y="1197"/>
                      <a:pt x="1135" y="1634"/>
                      <a:pt x="502" y="2072"/>
                    </a:cubicBezTo>
                    <a:cubicBezTo>
                      <a:pt x="1843" y="1318"/>
                      <a:pt x="3326" y="818"/>
                      <a:pt x="4848" y="606"/>
                    </a:cubicBezTo>
                    <a:lnTo>
                      <a:pt x="4848" y="606"/>
                    </a:lnTo>
                    <a:cubicBezTo>
                      <a:pt x="3719" y="909"/>
                      <a:pt x="2647" y="1426"/>
                      <a:pt x="1704" y="2121"/>
                    </a:cubicBezTo>
                    <a:cubicBezTo>
                      <a:pt x="2000" y="2102"/>
                      <a:pt x="2295" y="2084"/>
                      <a:pt x="2591" y="2066"/>
                    </a:cubicBezTo>
                    <a:lnTo>
                      <a:pt x="2591" y="2066"/>
                    </a:lnTo>
                    <a:lnTo>
                      <a:pt x="2237" y="2402"/>
                    </a:lnTo>
                    <a:cubicBezTo>
                      <a:pt x="2877" y="2232"/>
                      <a:pt x="3515" y="2059"/>
                      <a:pt x="4152" y="1888"/>
                    </a:cubicBezTo>
                    <a:lnTo>
                      <a:pt x="4152" y="1888"/>
                    </a:lnTo>
                    <a:cubicBezTo>
                      <a:pt x="3785" y="2096"/>
                      <a:pt x="3460" y="2374"/>
                      <a:pt x="3197" y="2703"/>
                    </a:cubicBezTo>
                    <a:cubicBezTo>
                      <a:pt x="4244" y="2318"/>
                      <a:pt x="5360" y="2120"/>
                      <a:pt x="6475" y="2120"/>
                    </a:cubicBezTo>
                    <a:cubicBezTo>
                      <a:pt x="6611" y="2120"/>
                      <a:pt x="6748" y="2123"/>
                      <a:pt x="6884" y="2129"/>
                    </a:cubicBezTo>
                    <a:cubicBezTo>
                      <a:pt x="6383" y="2060"/>
                      <a:pt x="5877" y="2026"/>
                      <a:pt x="5371" y="2026"/>
                    </a:cubicBezTo>
                    <a:cubicBezTo>
                      <a:pt x="4976" y="2026"/>
                      <a:pt x="4581" y="2047"/>
                      <a:pt x="4188" y="2089"/>
                    </a:cubicBezTo>
                    <a:cubicBezTo>
                      <a:pt x="4949" y="1838"/>
                      <a:pt x="5711" y="1590"/>
                      <a:pt x="6472" y="1340"/>
                    </a:cubicBezTo>
                    <a:lnTo>
                      <a:pt x="6472" y="1340"/>
                    </a:lnTo>
                    <a:cubicBezTo>
                      <a:pt x="5179" y="1354"/>
                      <a:pt x="3888" y="1514"/>
                      <a:pt x="2632" y="1817"/>
                    </a:cubicBezTo>
                    <a:cubicBezTo>
                      <a:pt x="4006" y="1194"/>
                      <a:pt x="5513" y="879"/>
                      <a:pt x="7019" y="879"/>
                    </a:cubicBezTo>
                    <a:cubicBezTo>
                      <a:pt x="8071" y="879"/>
                      <a:pt x="9123" y="1033"/>
                      <a:pt x="10129" y="1344"/>
                    </a:cubicBezTo>
                    <a:cubicBezTo>
                      <a:pt x="8844" y="817"/>
                      <a:pt x="7456" y="544"/>
                      <a:pt x="6068" y="544"/>
                    </a:cubicBezTo>
                    <a:cubicBezTo>
                      <a:pt x="5976" y="544"/>
                      <a:pt x="5885" y="545"/>
                      <a:pt x="5794" y="548"/>
                    </a:cubicBezTo>
                    <a:cubicBezTo>
                      <a:pt x="6409" y="445"/>
                      <a:pt x="7035" y="389"/>
                      <a:pt x="7660" y="389"/>
                    </a:cubicBezTo>
                    <a:cubicBezTo>
                      <a:pt x="8589" y="389"/>
                      <a:pt x="9514" y="513"/>
                      <a:pt x="10398" y="796"/>
                    </a:cubicBezTo>
                    <a:cubicBezTo>
                      <a:pt x="9638" y="514"/>
                      <a:pt x="8852" y="307"/>
                      <a:pt x="8053" y="173"/>
                    </a:cubicBezTo>
                    <a:cubicBezTo>
                      <a:pt x="7352" y="58"/>
                      <a:pt x="6642" y="1"/>
                      <a:pt x="5931" y="1"/>
                    </a:cubicBezTo>
                    <a:close/>
                  </a:path>
                </a:pathLst>
              </a:custGeom>
              <a:solidFill>
                <a:srgbClr val="FEFE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8"/>
              <p:cNvSpPr/>
              <p:nvPr/>
            </p:nvSpPr>
            <p:spPr>
              <a:xfrm flipH="1">
                <a:off x="2212373" y="4649198"/>
                <a:ext cx="334411" cy="20325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649" extrusionOk="0">
                    <a:moveTo>
                      <a:pt x="684" y="1"/>
                    </a:moveTo>
                    <a:cubicBezTo>
                      <a:pt x="609" y="1"/>
                      <a:pt x="540" y="19"/>
                      <a:pt x="486" y="60"/>
                    </a:cubicBezTo>
                    <a:cubicBezTo>
                      <a:pt x="388" y="134"/>
                      <a:pt x="360" y="296"/>
                      <a:pt x="448" y="382"/>
                    </a:cubicBezTo>
                    <a:cubicBezTo>
                      <a:pt x="402" y="341"/>
                      <a:pt x="341" y="321"/>
                      <a:pt x="279" y="321"/>
                    </a:cubicBezTo>
                    <a:cubicBezTo>
                      <a:pt x="228" y="321"/>
                      <a:pt x="177" y="335"/>
                      <a:pt x="135" y="364"/>
                    </a:cubicBezTo>
                    <a:cubicBezTo>
                      <a:pt x="42" y="429"/>
                      <a:pt x="1" y="558"/>
                      <a:pt x="41" y="665"/>
                    </a:cubicBezTo>
                    <a:cubicBezTo>
                      <a:pt x="54" y="662"/>
                      <a:pt x="67" y="660"/>
                      <a:pt x="81" y="657"/>
                    </a:cubicBezTo>
                    <a:lnTo>
                      <a:pt x="81" y="657"/>
                    </a:lnTo>
                    <a:cubicBezTo>
                      <a:pt x="38" y="700"/>
                      <a:pt x="12" y="762"/>
                      <a:pt x="25" y="823"/>
                    </a:cubicBezTo>
                    <a:cubicBezTo>
                      <a:pt x="49" y="947"/>
                      <a:pt x="187" y="1023"/>
                      <a:pt x="313" y="1023"/>
                    </a:cubicBezTo>
                    <a:cubicBezTo>
                      <a:pt x="316" y="1023"/>
                      <a:pt x="320" y="1023"/>
                      <a:pt x="324" y="1023"/>
                    </a:cubicBezTo>
                    <a:cubicBezTo>
                      <a:pt x="454" y="1018"/>
                      <a:pt x="574" y="952"/>
                      <a:pt x="685" y="884"/>
                    </a:cubicBezTo>
                    <a:cubicBezTo>
                      <a:pt x="798" y="815"/>
                      <a:pt x="911" y="743"/>
                      <a:pt x="1040" y="723"/>
                    </a:cubicBezTo>
                    <a:lnTo>
                      <a:pt x="1040" y="723"/>
                    </a:lnTo>
                    <a:cubicBezTo>
                      <a:pt x="986" y="846"/>
                      <a:pt x="1039" y="1005"/>
                      <a:pt x="1153" y="1070"/>
                    </a:cubicBezTo>
                    <a:cubicBezTo>
                      <a:pt x="1193" y="1094"/>
                      <a:pt x="1239" y="1105"/>
                      <a:pt x="1285" y="1105"/>
                    </a:cubicBezTo>
                    <a:cubicBezTo>
                      <a:pt x="1371" y="1105"/>
                      <a:pt x="1458" y="1066"/>
                      <a:pt x="1509" y="996"/>
                    </a:cubicBezTo>
                    <a:lnTo>
                      <a:pt x="1509" y="996"/>
                    </a:lnTo>
                    <a:cubicBezTo>
                      <a:pt x="1460" y="1149"/>
                      <a:pt x="1530" y="1334"/>
                      <a:pt x="1670" y="1414"/>
                    </a:cubicBezTo>
                    <a:cubicBezTo>
                      <a:pt x="1722" y="1443"/>
                      <a:pt x="1780" y="1457"/>
                      <a:pt x="1839" y="1457"/>
                    </a:cubicBezTo>
                    <a:cubicBezTo>
                      <a:pt x="1940" y="1457"/>
                      <a:pt x="2042" y="1416"/>
                      <a:pt x="2110" y="1339"/>
                    </a:cubicBezTo>
                    <a:lnTo>
                      <a:pt x="2110" y="1339"/>
                    </a:lnTo>
                    <a:cubicBezTo>
                      <a:pt x="2105" y="1491"/>
                      <a:pt x="2232" y="1634"/>
                      <a:pt x="2381" y="1647"/>
                    </a:cubicBezTo>
                    <a:cubicBezTo>
                      <a:pt x="2389" y="1648"/>
                      <a:pt x="2397" y="1649"/>
                      <a:pt x="2406" y="1649"/>
                    </a:cubicBezTo>
                    <a:cubicBezTo>
                      <a:pt x="2548" y="1649"/>
                      <a:pt x="2682" y="1534"/>
                      <a:pt x="2703" y="1391"/>
                    </a:cubicBezTo>
                    <a:cubicBezTo>
                      <a:pt x="2713" y="1322"/>
                      <a:pt x="2692" y="1241"/>
                      <a:pt x="2633" y="1205"/>
                    </a:cubicBezTo>
                    <a:cubicBezTo>
                      <a:pt x="2617" y="1195"/>
                      <a:pt x="2598" y="1191"/>
                      <a:pt x="2579" y="1191"/>
                    </a:cubicBezTo>
                    <a:cubicBezTo>
                      <a:pt x="2547" y="1191"/>
                      <a:pt x="2515" y="1204"/>
                      <a:pt x="2495" y="1226"/>
                    </a:cubicBezTo>
                    <a:lnTo>
                      <a:pt x="2495" y="1226"/>
                    </a:lnTo>
                    <a:cubicBezTo>
                      <a:pt x="2524" y="1100"/>
                      <a:pt x="2417" y="955"/>
                      <a:pt x="2287" y="917"/>
                    </a:cubicBezTo>
                    <a:cubicBezTo>
                      <a:pt x="2246" y="905"/>
                      <a:pt x="2205" y="900"/>
                      <a:pt x="2163" y="900"/>
                    </a:cubicBezTo>
                    <a:cubicBezTo>
                      <a:pt x="2052" y="900"/>
                      <a:pt x="1939" y="936"/>
                      <a:pt x="1832" y="972"/>
                    </a:cubicBezTo>
                    <a:cubicBezTo>
                      <a:pt x="1873" y="840"/>
                      <a:pt x="1826" y="687"/>
                      <a:pt x="1720" y="601"/>
                    </a:cubicBezTo>
                    <a:cubicBezTo>
                      <a:pt x="1646" y="552"/>
                      <a:pt x="1568" y="528"/>
                      <a:pt x="1486" y="528"/>
                    </a:cubicBezTo>
                    <a:cubicBezTo>
                      <a:pt x="1439" y="528"/>
                      <a:pt x="1392" y="536"/>
                      <a:pt x="1344" y="551"/>
                    </a:cubicBezTo>
                    <a:cubicBezTo>
                      <a:pt x="1371" y="285"/>
                      <a:pt x="980" y="1"/>
                      <a:pt x="6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8"/>
              <p:cNvSpPr/>
              <p:nvPr/>
            </p:nvSpPr>
            <p:spPr>
              <a:xfrm flipH="1">
                <a:off x="1750507" y="4497835"/>
                <a:ext cx="573664" cy="186739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1515" extrusionOk="0">
                    <a:moveTo>
                      <a:pt x="4640" y="46"/>
                    </a:moveTo>
                    <a:cubicBezTo>
                      <a:pt x="4645" y="46"/>
                      <a:pt x="4649" y="47"/>
                      <a:pt x="4653" y="47"/>
                    </a:cubicBezTo>
                    <a:cubicBezTo>
                      <a:pt x="4649" y="47"/>
                      <a:pt x="4645" y="46"/>
                      <a:pt x="4640" y="46"/>
                    </a:cubicBezTo>
                    <a:close/>
                    <a:moveTo>
                      <a:pt x="1699" y="985"/>
                    </a:moveTo>
                    <a:lnTo>
                      <a:pt x="1699" y="985"/>
                    </a:lnTo>
                    <a:cubicBezTo>
                      <a:pt x="1512" y="1089"/>
                      <a:pt x="1332" y="1206"/>
                      <a:pt x="1160" y="1334"/>
                    </a:cubicBezTo>
                    <a:lnTo>
                      <a:pt x="1699" y="985"/>
                    </a:lnTo>
                    <a:close/>
                    <a:moveTo>
                      <a:pt x="3718" y="0"/>
                    </a:moveTo>
                    <a:cubicBezTo>
                      <a:pt x="3152" y="0"/>
                      <a:pt x="2596" y="63"/>
                      <a:pt x="2026" y="239"/>
                    </a:cubicBezTo>
                    <a:cubicBezTo>
                      <a:pt x="1372" y="441"/>
                      <a:pt x="273" y="816"/>
                      <a:pt x="0" y="1514"/>
                    </a:cubicBezTo>
                    <a:cubicBezTo>
                      <a:pt x="782" y="1099"/>
                      <a:pt x="1570" y="739"/>
                      <a:pt x="2429" y="513"/>
                    </a:cubicBezTo>
                    <a:lnTo>
                      <a:pt x="2429" y="513"/>
                    </a:lnTo>
                    <a:lnTo>
                      <a:pt x="1699" y="985"/>
                    </a:lnTo>
                    <a:lnTo>
                      <a:pt x="1699" y="985"/>
                    </a:lnTo>
                    <a:cubicBezTo>
                      <a:pt x="2467" y="554"/>
                      <a:pt x="3346" y="323"/>
                      <a:pt x="4225" y="323"/>
                    </a:cubicBezTo>
                    <a:cubicBezTo>
                      <a:pt x="4330" y="323"/>
                      <a:pt x="4436" y="326"/>
                      <a:pt x="4542" y="333"/>
                    </a:cubicBezTo>
                    <a:cubicBezTo>
                      <a:pt x="4314" y="278"/>
                      <a:pt x="4087" y="225"/>
                      <a:pt x="3860" y="171"/>
                    </a:cubicBezTo>
                    <a:cubicBezTo>
                      <a:pt x="4063" y="84"/>
                      <a:pt x="4282" y="40"/>
                      <a:pt x="4502" y="40"/>
                    </a:cubicBezTo>
                    <a:cubicBezTo>
                      <a:pt x="4548" y="40"/>
                      <a:pt x="4594" y="42"/>
                      <a:pt x="4640" y="46"/>
                    </a:cubicBezTo>
                    <a:lnTo>
                      <a:pt x="4640" y="46"/>
                    </a:lnTo>
                    <a:cubicBezTo>
                      <a:pt x="4327" y="18"/>
                      <a:pt x="4021" y="0"/>
                      <a:pt x="3718" y="0"/>
                    </a:cubicBezTo>
                    <a:close/>
                  </a:path>
                </a:pathLst>
              </a:custGeom>
              <a:solidFill>
                <a:srgbClr val="FEFE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1" name="Google Shape;451;p28"/>
            <p:cNvSpPr/>
            <p:nvPr/>
          </p:nvSpPr>
          <p:spPr>
            <a:xfrm>
              <a:off x="-172000" y="291573"/>
              <a:ext cx="552247" cy="127201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200" y="4040973"/>
              <a:ext cx="552247" cy="127201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8501350" y="4241548"/>
              <a:ext cx="552247" cy="127201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8501350" y="3212877"/>
              <a:ext cx="986843" cy="227300"/>
            </a:xfrm>
            <a:custGeom>
              <a:avLst/>
              <a:gdLst/>
              <a:ahLst/>
              <a:cxnLst/>
              <a:rect l="l" t="t" r="r" b="b"/>
              <a:pathLst>
                <a:path w="5150" h="1186" extrusionOk="0">
                  <a:moveTo>
                    <a:pt x="2168" y="0"/>
                  </a:moveTo>
                  <a:cubicBezTo>
                    <a:pt x="1798" y="0"/>
                    <a:pt x="1339" y="260"/>
                    <a:pt x="1331" y="606"/>
                  </a:cubicBezTo>
                  <a:cubicBezTo>
                    <a:pt x="1309" y="510"/>
                    <a:pt x="1216" y="468"/>
                    <a:pt x="1116" y="468"/>
                  </a:cubicBezTo>
                  <a:cubicBezTo>
                    <a:pt x="1051" y="468"/>
                    <a:pt x="982" y="486"/>
                    <a:pt x="928" y="519"/>
                  </a:cubicBezTo>
                  <a:cubicBezTo>
                    <a:pt x="791" y="603"/>
                    <a:pt x="687" y="744"/>
                    <a:pt x="535" y="796"/>
                  </a:cubicBezTo>
                  <a:cubicBezTo>
                    <a:pt x="322" y="867"/>
                    <a:pt x="59" y="846"/>
                    <a:pt x="1" y="1064"/>
                  </a:cubicBezTo>
                  <a:cubicBezTo>
                    <a:pt x="385" y="1057"/>
                    <a:pt x="769" y="1053"/>
                    <a:pt x="1154" y="1053"/>
                  </a:cubicBezTo>
                  <a:cubicBezTo>
                    <a:pt x="2487" y="1053"/>
                    <a:pt x="3820" y="1098"/>
                    <a:pt x="5150" y="1186"/>
                  </a:cubicBezTo>
                  <a:cubicBezTo>
                    <a:pt x="5072" y="1085"/>
                    <a:pt x="4888" y="1134"/>
                    <a:pt x="4777" y="1065"/>
                  </a:cubicBezTo>
                  <a:cubicBezTo>
                    <a:pt x="4727" y="1037"/>
                    <a:pt x="4703" y="979"/>
                    <a:pt x="4669" y="934"/>
                  </a:cubicBezTo>
                  <a:cubicBezTo>
                    <a:pt x="4612" y="857"/>
                    <a:pt x="4517" y="819"/>
                    <a:pt x="4422" y="819"/>
                  </a:cubicBezTo>
                  <a:cubicBezTo>
                    <a:pt x="4328" y="819"/>
                    <a:pt x="4233" y="857"/>
                    <a:pt x="4175" y="934"/>
                  </a:cubicBezTo>
                  <a:cubicBezTo>
                    <a:pt x="4088" y="832"/>
                    <a:pt x="3948" y="768"/>
                    <a:pt x="3813" y="768"/>
                  </a:cubicBezTo>
                  <a:cubicBezTo>
                    <a:pt x="3753" y="768"/>
                    <a:pt x="3693" y="780"/>
                    <a:pt x="3640" y="808"/>
                  </a:cubicBezTo>
                  <a:cubicBezTo>
                    <a:pt x="3565" y="743"/>
                    <a:pt x="3467" y="710"/>
                    <a:pt x="3368" y="710"/>
                  </a:cubicBezTo>
                  <a:cubicBezTo>
                    <a:pt x="3280" y="710"/>
                    <a:pt x="3193" y="736"/>
                    <a:pt x="3122" y="790"/>
                  </a:cubicBezTo>
                  <a:cubicBezTo>
                    <a:pt x="2972" y="429"/>
                    <a:pt x="2689" y="95"/>
                    <a:pt x="2309" y="14"/>
                  </a:cubicBezTo>
                  <a:cubicBezTo>
                    <a:pt x="2264" y="5"/>
                    <a:pt x="2217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5" name="Google Shape;455;p28"/>
            <p:cNvGrpSpPr/>
            <p:nvPr/>
          </p:nvGrpSpPr>
          <p:grpSpPr>
            <a:xfrm>
              <a:off x="3564449" y="4724344"/>
              <a:ext cx="2313885" cy="699993"/>
              <a:chOff x="232899" y="4472444"/>
              <a:chExt cx="2313885" cy="699993"/>
            </a:xfrm>
          </p:grpSpPr>
          <p:sp>
            <p:nvSpPr>
              <p:cNvPr id="456" name="Google Shape;456;p28"/>
              <p:cNvSpPr/>
              <p:nvPr/>
            </p:nvSpPr>
            <p:spPr>
              <a:xfrm flipH="1">
                <a:off x="1193238" y="4472444"/>
                <a:ext cx="1317430" cy="332925"/>
              </a:xfrm>
              <a:custGeom>
                <a:avLst/>
                <a:gdLst/>
                <a:ahLst/>
                <a:cxnLst/>
                <a:rect l="l" t="t" r="r" b="b"/>
                <a:pathLst>
                  <a:path w="10688" h="2701" extrusionOk="0">
                    <a:moveTo>
                      <a:pt x="5443" y="0"/>
                    </a:moveTo>
                    <a:cubicBezTo>
                      <a:pt x="5398" y="0"/>
                      <a:pt x="5352" y="1"/>
                      <a:pt x="5307" y="1"/>
                    </a:cubicBezTo>
                    <a:cubicBezTo>
                      <a:pt x="3353" y="36"/>
                      <a:pt x="1422" y="829"/>
                      <a:pt x="1" y="2180"/>
                    </a:cubicBezTo>
                    <a:cubicBezTo>
                      <a:pt x="1611" y="2536"/>
                      <a:pt x="3195" y="2701"/>
                      <a:pt x="4776" y="2701"/>
                    </a:cubicBezTo>
                    <a:cubicBezTo>
                      <a:pt x="6737" y="2701"/>
                      <a:pt x="8693" y="2447"/>
                      <a:pt x="10687" y="1989"/>
                    </a:cubicBezTo>
                    <a:cubicBezTo>
                      <a:pt x="9254" y="719"/>
                      <a:pt x="7352" y="0"/>
                      <a:pt x="5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 flipH="1">
                <a:off x="1116811" y="4614562"/>
                <a:ext cx="669562" cy="219156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1778" extrusionOk="0">
                    <a:moveTo>
                      <a:pt x="1472" y="1"/>
                    </a:moveTo>
                    <a:cubicBezTo>
                      <a:pt x="1442" y="1"/>
                      <a:pt x="1411" y="6"/>
                      <a:pt x="1382" y="18"/>
                    </a:cubicBezTo>
                    <a:cubicBezTo>
                      <a:pt x="1301" y="50"/>
                      <a:pt x="1250" y="138"/>
                      <a:pt x="1246" y="224"/>
                    </a:cubicBezTo>
                    <a:lnTo>
                      <a:pt x="1246" y="224"/>
                    </a:lnTo>
                    <a:cubicBezTo>
                      <a:pt x="1176" y="145"/>
                      <a:pt x="1069" y="97"/>
                      <a:pt x="964" y="97"/>
                    </a:cubicBezTo>
                    <a:cubicBezTo>
                      <a:pt x="900" y="97"/>
                      <a:pt x="838" y="115"/>
                      <a:pt x="785" y="155"/>
                    </a:cubicBezTo>
                    <a:cubicBezTo>
                      <a:pt x="642" y="263"/>
                      <a:pt x="634" y="492"/>
                      <a:pt x="736" y="634"/>
                    </a:cubicBezTo>
                    <a:lnTo>
                      <a:pt x="736" y="634"/>
                    </a:lnTo>
                    <a:cubicBezTo>
                      <a:pt x="735" y="634"/>
                      <a:pt x="734" y="634"/>
                      <a:pt x="733" y="634"/>
                    </a:cubicBezTo>
                    <a:cubicBezTo>
                      <a:pt x="613" y="634"/>
                      <a:pt x="468" y="732"/>
                      <a:pt x="559" y="1018"/>
                    </a:cubicBezTo>
                    <a:cubicBezTo>
                      <a:pt x="517" y="977"/>
                      <a:pt x="476" y="959"/>
                      <a:pt x="442" y="932"/>
                    </a:cubicBezTo>
                    <a:lnTo>
                      <a:pt x="442" y="932"/>
                    </a:lnTo>
                    <a:cubicBezTo>
                      <a:pt x="1" y="1748"/>
                      <a:pt x="1116" y="1777"/>
                      <a:pt x="1642" y="1777"/>
                    </a:cubicBezTo>
                    <a:cubicBezTo>
                      <a:pt x="1682" y="1777"/>
                      <a:pt x="1719" y="1777"/>
                      <a:pt x="1752" y="1777"/>
                    </a:cubicBezTo>
                    <a:cubicBezTo>
                      <a:pt x="1763" y="1777"/>
                      <a:pt x="1773" y="1777"/>
                      <a:pt x="1783" y="1777"/>
                    </a:cubicBezTo>
                    <a:cubicBezTo>
                      <a:pt x="1844" y="1777"/>
                      <a:pt x="1905" y="1778"/>
                      <a:pt x="1966" y="1778"/>
                    </a:cubicBezTo>
                    <a:cubicBezTo>
                      <a:pt x="2370" y="1778"/>
                      <a:pt x="2775" y="1772"/>
                      <a:pt x="3179" y="1730"/>
                    </a:cubicBezTo>
                    <a:cubicBezTo>
                      <a:pt x="3688" y="1677"/>
                      <a:pt x="4188" y="1565"/>
                      <a:pt x="4686" y="1443"/>
                    </a:cubicBezTo>
                    <a:cubicBezTo>
                      <a:pt x="4869" y="1397"/>
                      <a:pt x="5061" y="1347"/>
                      <a:pt x="5206" y="1222"/>
                    </a:cubicBezTo>
                    <a:cubicBezTo>
                      <a:pt x="5351" y="1098"/>
                      <a:pt x="5431" y="877"/>
                      <a:pt x="5340" y="711"/>
                    </a:cubicBezTo>
                    <a:cubicBezTo>
                      <a:pt x="5293" y="624"/>
                      <a:pt x="5191" y="577"/>
                      <a:pt x="5095" y="577"/>
                    </a:cubicBezTo>
                    <a:cubicBezTo>
                      <a:pt x="5004" y="577"/>
                      <a:pt x="4918" y="618"/>
                      <a:pt x="4886" y="705"/>
                    </a:cubicBezTo>
                    <a:cubicBezTo>
                      <a:pt x="4911" y="530"/>
                      <a:pt x="4791" y="344"/>
                      <a:pt x="4620" y="300"/>
                    </a:cubicBezTo>
                    <a:cubicBezTo>
                      <a:pt x="4593" y="293"/>
                      <a:pt x="4565" y="290"/>
                      <a:pt x="4538" y="290"/>
                    </a:cubicBezTo>
                    <a:cubicBezTo>
                      <a:pt x="4390" y="290"/>
                      <a:pt x="4243" y="385"/>
                      <a:pt x="4193" y="525"/>
                    </a:cubicBezTo>
                    <a:cubicBezTo>
                      <a:pt x="4123" y="403"/>
                      <a:pt x="3984" y="326"/>
                      <a:pt x="3844" y="326"/>
                    </a:cubicBezTo>
                    <a:cubicBezTo>
                      <a:pt x="3826" y="326"/>
                      <a:pt x="3807" y="327"/>
                      <a:pt x="3789" y="330"/>
                    </a:cubicBezTo>
                    <a:cubicBezTo>
                      <a:pt x="3623" y="356"/>
                      <a:pt x="3502" y="491"/>
                      <a:pt x="3454" y="645"/>
                    </a:cubicBezTo>
                    <a:cubicBezTo>
                      <a:pt x="3426" y="526"/>
                      <a:pt x="3331" y="387"/>
                      <a:pt x="3199" y="387"/>
                    </a:cubicBezTo>
                    <a:cubicBezTo>
                      <a:pt x="3189" y="387"/>
                      <a:pt x="3178" y="388"/>
                      <a:pt x="3167" y="390"/>
                    </a:cubicBezTo>
                    <a:cubicBezTo>
                      <a:pt x="3052" y="410"/>
                      <a:pt x="2987" y="529"/>
                      <a:pt x="2976" y="635"/>
                    </a:cubicBezTo>
                    <a:cubicBezTo>
                      <a:pt x="2924" y="553"/>
                      <a:pt x="2830" y="476"/>
                      <a:pt x="2726" y="476"/>
                    </a:cubicBezTo>
                    <a:cubicBezTo>
                      <a:pt x="2723" y="476"/>
                      <a:pt x="2719" y="476"/>
                      <a:pt x="2716" y="476"/>
                    </a:cubicBezTo>
                    <a:cubicBezTo>
                      <a:pt x="2595" y="483"/>
                      <a:pt x="2488" y="589"/>
                      <a:pt x="2478" y="709"/>
                    </a:cubicBezTo>
                    <a:cubicBezTo>
                      <a:pt x="2472" y="656"/>
                      <a:pt x="2420" y="630"/>
                      <a:pt x="2369" y="630"/>
                    </a:cubicBezTo>
                    <a:cubicBezTo>
                      <a:pt x="2320" y="630"/>
                      <a:pt x="2271" y="655"/>
                      <a:pt x="2264" y="705"/>
                    </a:cubicBezTo>
                    <a:cubicBezTo>
                      <a:pt x="2276" y="586"/>
                      <a:pt x="2183" y="468"/>
                      <a:pt x="2066" y="450"/>
                    </a:cubicBezTo>
                    <a:cubicBezTo>
                      <a:pt x="2056" y="449"/>
                      <a:pt x="2046" y="448"/>
                      <a:pt x="2036" y="448"/>
                    </a:cubicBezTo>
                    <a:cubicBezTo>
                      <a:pt x="1929" y="448"/>
                      <a:pt x="1825" y="530"/>
                      <a:pt x="1805" y="636"/>
                    </a:cubicBezTo>
                    <a:lnTo>
                      <a:pt x="1805" y="636"/>
                    </a:lnTo>
                    <a:cubicBezTo>
                      <a:pt x="1833" y="486"/>
                      <a:pt x="1838" y="322"/>
                      <a:pt x="1765" y="187"/>
                    </a:cubicBezTo>
                    <a:cubicBezTo>
                      <a:pt x="1707" y="80"/>
                      <a:pt x="1589" y="1"/>
                      <a:pt x="14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 flipH="1">
                <a:off x="232899" y="4696899"/>
                <a:ext cx="2033461" cy="475537"/>
              </a:xfrm>
              <a:custGeom>
                <a:avLst/>
                <a:gdLst/>
                <a:ahLst/>
                <a:cxnLst/>
                <a:rect l="l" t="t" r="r" b="b"/>
                <a:pathLst>
                  <a:path w="16497" h="3858" extrusionOk="0">
                    <a:moveTo>
                      <a:pt x="7892" y="1"/>
                    </a:moveTo>
                    <a:cubicBezTo>
                      <a:pt x="5131" y="1"/>
                      <a:pt x="2372" y="763"/>
                      <a:pt x="1" y="2186"/>
                    </a:cubicBezTo>
                    <a:cubicBezTo>
                      <a:pt x="3062" y="3263"/>
                      <a:pt x="6097" y="3858"/>
                      <a:pt x="9139" y="3858"/>
                    </a:cubicBezTo>
                    <a:cubicBezTo>
                      <a:pt x="11581" y="3858"/>
                      <a:pt x="14028" y="3475"/>
                      <a:pt x="16497" y="2649"/>
                    </a:cubicBezTo>
                    <a:cubicBezTo>
                      <a:pt x="14091" y="1016"/>
                      <a:pt x="11217" y="89"/>
                      <a:pt x="8316" y="7"/>
                    </a:cubicBezTo>
                    <a:cubicBezTo>
                      <a:pt x="8175" y="3"/>
                      <a:pt x="8033" y="1"/>
                      <a:pt x="7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 flipH="1">
                <a:off x="1619972" y="4911247"/>
                <a:ext cx="741177" cy="230866"/>
              </a:xfrm>
              <a:custGeom>
                <a:avLst/>
                <a:gdLst/>
                <a:ahLst/>
                <a:cxnLst/>
                <a:rect l="l" t="t" r="r" b="b"/>
                <a:pathLst>
                  <a:path w="6013" h="1873" extrusionOk="0">
                    <a:moveTo>
                      <a:pt x="981" y="1"/>
                    </a:moveTo>
                    <a:cubicBezTo>
                      <a:pt x="855" y="1"/>
                      <a:pt x="724" y="118"/>
                      <a:pt x="775" y="233"/>
                    </a:cubicBezTo>
                    <a:lnTo>
                      <a:pt x="775" y="233"/>
                    </a:lnTo>
                    <a:cubicBezTo>
                      <a:pt x="713" y="98"/>
                      <a:pt x="565" y="15"/>
                      <a:pt x="419" y="15"/>
                    </a:cubicBezTo>
                    <a:cubicBezTo>
                      <a:pt x="368" y="15"/>
                      <a:pt x="318" y="25"/>
                      <a:pt x="272" y="46"/>
                    </a:cubicBezTo>
                    <a:cubicBezTo>
                      <a:pt x="90" y="129"/>
                      <a:pt x="0" y="370"/>
                      <a:pt x="82" y="554"/>
                    </a:cubicBezTo>
                    <a:cubicBezTo>
                      <a:pt x="144" y="690"/>
                      <a:pt x="294" y="776"/>
                      <a:pt x="441" y="776"/>
                    </a:cubicBezTo>
                    <a:cubicBezTo>
                      <a:pt x="453" y="776"/>
                      <a:pt x="464" y="775"/>
                      <a:pt x="475" y="774"/>
                    </a:cubicBezTo>
                    <a:lnTo>
                      <a:pt x="475" y="774"/>
                    </a:lnTo>
                    <a:cubicBezTo>
                      <a:pt x="384" y="832"/>
                      <a:pt x="332" y="966"/>
                      <a:pt x="369" y="1075"/>
                    </a:cubicBezTo>
                    <a:cubicBezTo>
                      <a:pt x="419" y="1223"/>
                      <a:pt x="583" y="1308"/>
                      <a:pt x="737" y="1312"/>
                    </a:cubicBezTo>
                    <a:cubicBezTo>
                      <a:pt x="743" y="1312"/>
                      <a:pt x="750" y="1312"/>
                      <a:pt x="757" y="1312"/>
                    </a:cubicBezTo>
                    <a:cubicBezTo>
                      <a:pt x="904" y="1312"/>
                      <a:pt x="1046" y="1254"/>
                      <a:pt x="1183" y="1194"/>
                    </a:cubicBezTo>
                    <a:lnTo>
                      <a:pt x="1183" y="1194"/>
                    </a:lnTo>
                    <a:cubicBezTo>
                      <a:pt x="1167" y="1320"/>
                      <a:pt x="1315" y="1400"/>
                      <a:pt x="1451" y="1400"/>
                    </a:cubicBezTo>
                    <a:cubicBezTo>
                      <a:pt x="1484" y="1400"/>
                      <a:pt x="1515" y="1395"/>
                      <a:pt x="1544" y="1386"/>
                    </a:cubicBezTo>
                    <a:cubicBezTo>
                      <a:pt x="1694" y="1337"/>
                      <a:pt x="1790" y="1197"/>
                      <a:pt x="1879" y="1065"/>
                    </a:cubicBezTo>
                    <a:lnTo>
                      <a:pt x="1879" y="1065"/>
                    </a:lnTo>
                    <a:cubicBezTo>
                      <a:pt x="1873" y="1224"/>
                      <a:pt x="2033" y="1350"/>
                      <a:pt x="2185" y="1350"/>
                    </a:cubicBezTo>
                    <a:cubicBezTo>
                      <a:pt x="2235" y="1350"/>
                      <a:pt x="2284" y="1337"/>
                      <a:pt x="2326" y="1306"/>
                    </a:cubicBezTo>
                    <a:cubicBezTo>
                      <a:pt x="2380" y="1267"/>
                      <a:pt x="2427" y="1205"/>
                      <a:pt x="2494" y="1200"/>
                    </a:cubicBezTo>
                    <a:cubicBezTo>
                      <a:pt x="2497" y="1200"/>
                      <a:pt x="2500" y="1200"/>
                      <a:pt x="2503" y="1200"/>
                    </a:cubicBezTo>
                    <a:cubicBezTo>
                      <a:pt x="2591" y="1200"/>
                      <a:pt x="2645" y="1296"/>
                      <a:pt x="2696" y="1372"/>
                    </a:cubicBezTo>
                    <a:cubicBezTo>
                      <a:pt x="2819" y="1557"/>
                      <a:pt x="3041" y="1656"/>
                      <a:pt x="3261" y="1656"/>
                    </a:cubicBezTo>
                    <a:cubicBezTo>
                      <a:pt x="3424" y="1656"/>
                      <a:pt x="3586" y="1602"/>
                      <a:pt x="3705" y="1489"/>
                    </a:cubicBezTo>
                    <a:cubicBezTo>
                      <a:pt x="3817" y="1701"/>
                      <a:pt x="4059" y="1819"/>
                      <a:pt x="4296" y="1819"/>
                    </a:cubicBezTo>
                    <a:cubicBezTo>
                      <a:pt x="4448" y="1819"/>
                      <a:pt x="4598" y="1771"/>
                      <a:pt x="4711" y="1667"/>
                    </a:cubicBezTo>
                    <a:cubicBezTo>
                      <a:pt x="4779" y="1769"/>
                      <a:pt x="4858" y="1872"/>
                      <a:pt x="4960" y="1872"/>
                    </a:cubicBezTo>
                    <a:cubicBezTo>
                      <a:pt x="4981" y="1872"/>
                      <a:pt x="5004" y="1868"/>
                      <a:pt x="5027" y="1858"/>
                    </a:cubicBezTo>
                    <a:cubicBezTo>
                      <a:pt x="5087" y="1832"/>
                      <a:pt x="5129" y="1770"/>
                      <a:pt x="5192" y="1753"/>
                    </a:cubicBezTo>
                    <a:cubicBezTo>
                      <a:pt x="5205" y="1749"/>
                      <a:pt x="5217" y="1748"/>
                      <a:pt x="5230" y="1748"/>
                    </a:cubicBezTo>
                    <a:cubicBezTo>
                      <a:pt x="5282" y="1748"/>
                      <a:pt x="5336" y="1772"/>
                      <a:pt x="5388" y="1790"/>
                    </a:cubicBezTo>
                    <a:cubicBezTo>
                      <a:pt x="5442" y="1809"/>
                      <a:pt x="5499" y="1818"/>
                      <a:pt x="5557" y="1818"/>
                    </a:cubicBezTo>
                    <a:cubicBezTo>
                      <a:pt x="5684" y="1818"/>
                      <a:pt x="5810" y="1772"/>
                      <a:pt x="5893" y="1677"/>
                    </a:cubicBezTo>
                    <a:cubicBezTo>
                      <a:pt x="6012" y="1538"/>
                      <a:pt x="5998" y="1292"/>
                      <a:pt x="5844" y="1194"/>
                    </a:cubicBezTo>
                    <a:cubicBezTo>
                      <a:pt x="5808" y="1172"/>
                      <a:pt x="5767" y="1162"/>
                      <a:pt x="5726" y="1162"/>
                    </a:cubicBezTo>
                    <a:cubicBezTo>
                      <a:pt x="5615" y="1162"/>
                      <a:pt x="5499" y="1236"/>
                      <a:pt x="5469" y="1338"/>
                    </a:cubicBezTo>
                    <a:lnTo>
                      <a:pt x="5469" y="1338"/>
                    </a:lnTo>
                    <a:cubicBezTo>
                      <a:pt x="5461" y="1206"/>
                      <a:pt x="5363" y="1080"/>
                      <a:pt x="5233" y="1052"/>
                    </a:cubicBezTo>
                    <a:cubicBezTo>
                      <a:pt x="5214" y="1048"/>
                      <a:pt x="5194" y="1046"/>
                      <a:pt x="5175" y="1046"/>
                    </a:cubicBezTo>
                    <a:cubicBezTo>
                      <a:pt x="5038" y="1046"/>
                      <a:pt x="4902" y="1147"/>
                      <a:pt x="4870" y="1282"/>
                    </a:cubicBezTo>
                    <a:cubicBezTo>
                      <a:pt x="4837" y="1160"/>
                      <a:pt x="4797" y="1027"/>
                      <a:pt x="4693" y="958"/>
                    </a:cubicBezTo>
                    <a:cubicBezTo>
                      <a:pt x="4661" y="936"/>
                      <a:pt x="4620" y="926"/>
                      <a:pt x="4581" y="926"/>
                    </a:cubicBezTo>
                    <a:cubicBezTo>
                      <a:pt x="4492" y="926"/>
                      <a:pt x="4404" y="976"/>
                      <a:pt x="4403" y="1063"/>
                    </a:cubicBezTo>
                    <a:cubicBezTo>
                      <a:pt x="4229" y="831"/>
                      <a:pt x="3921" y="708"/>
                      <a:pt x="3618" y="708"/>
                    </a:cubicBezTo>
                    <a:cubicBezTo>
                      <a:pt x="3395" y="708"/>
                      <a:pt x="3174" y="775"/>
                      <a:pt x="3012" y="914"/>
                    </a:cubicBezTo>
                    <a:cubicBezTo>
                      <a:pt x="3056" y="748"/>
                      <a:pt x="2965" y="558"/>
                      <a:pt x="2811" y="488"/>
                    </a:cubicBezTo>
                    <a:cubicBezTo>
                      <a:pt x="2767" y="468"/>
                      <a:pt x="2719" y="459"/>
                      <a:pt x="2670" y="459"/>
                    </a:cubicBezTo>
                    <a:cubicBezTo>
                      <a:pt x="2550" y="459"/>
                      <a:pt x="2427" y="518"/>
                      <a:pt x="2361" y="621"/>
                    </a:cubicBezTo>
                    <a:cubicBezTo>
                      <a:pt x="2355" y="507"/>
                      <a:pt x="2264" y="405"/>
                      <a:pt x="2154" y="384"/>
                    </a:cubicBezTo>
                    <a:cubicBezTo>
                      <a:pt x="2140" y="382"/>
                      <a:pt x="2126" y="380"/>
                      <a:pt x="2113" y="380"/>
                    </a:cubicBezTo>
                    <a:cubicBezTo>
                      <a:pt x="2015" y="380"/>
                      <a:pt x="1917" y="443"/>
                      <a:pt x="1879" y="534"/>
                    </a:cubicBezTo>
                    <a:cubicBezTo>
                      <a:pt x="1784" y="427"/>
                      <a:pt x="1571" y="328"/>
                      <a:pt x="1408" y="328"/>
                    </a:cubicBezTo>
                    <a:cubicBezTo>
                      <a:pt x="1378" y="328"/>
                      <a:pt x="1349" y="332"/>
                      <a:pt x="1323" y="339"/>
                    </a:cubicBezTo>
                    <a:cubicBezTo>
                      <a:pt x="1258" y="205"/>
                      <a:pt x="1181" y="60"/>
                      <a:pt x="1042" y="11"/>
                    </a:cubicBezTo>
                    <a:cubicBezTo>
                      <a:pt x="1023" y="4"/>
                      <a:pt x="1002" y="1"/>
                      <a:pt x="9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 flipH="1">
                <a:off x="774883" y="4713909"/>
                <a:ext cx="1281683" cy="333295"/>
              </a:xfrm>
              <a:custGeom>
                <a:avLst/>
                <a:gdLst/>
                <a:ahLst/>
                <a:cxnLst/>
                <a:rect l="l" t="t" r="r" b="b"/>
                <a:pathLst>
                  <a:path w="10398" h="2704" extrusionOk="0">
                    <a:moveTo>
                      <a:pt x="5931" y="1"/>
                    </a:moveTo>
                    <a:cubicBezTo>
                      <a:pt x="5217" y="1"/>
                      <a:pt x="4504" y="58"/>
                      <a:pt x="3800" y="173"/>
                    </a:cubicBezTo>
                    <a:cubicBezTo>
                      <a:pt x="3102" y="287"/>
                      <a:pt x="2416" y="457"/>
                      <a:pt x="1747" y="681"/>
                    </a:cubicBezTo>
                    <a:cubicBezTo>
                      <a:pt x="1435" y="786"/>
                      <a:pt x="0" y="1190"/>
                      <a:pt x="24" y="1526"/>
                    </a:cubicBezTo>
                    <a:cubicBezTo>
                      <a:pt x="819" y="1382"/>
                      <a:pt x="1628" y="1013"/>
                      <a:pt x="2398" y="759"/>
                    </a:cubicBezTo>
                    <a:lnTo>
                      <a:pt x="2398" y="759"/>
                    </a:lnTo>
                    <a:cubicBezTo>
                      <a:pt x="1765" y="1197"/>
                      <a:pt x="1135" y="1634"/>
                      <a:pt x="502" y="2072"/>
                    </a:cubicBezTo>
                    <a:cubicBezTo>
                      <a:pt x="1843" y="1318"/>
                      <a:pt x="3326" y="818"/>
                      <a:pt x="4848" y="606"/>
                    </a:cubicBezTo>
                    <a:lnTo>
                      <a:pt x="4848" y="606"/>
                    </a:lnTo>
                    <a:cubicBezTo>
                      <a:pt x="3719" y="909"/>
                      <a:pt x="2647" y="1426"/>
                      <a:pt x="1704" y="2121"/>
                    </a:cubicBezTo>
                    <a:cubicBezTo>
                      <a:pt x="2000" y="2102"/>
                      <a:pt x="2295" y="2084"/>
                      <a:pt x="2591" y="2066"/>
                    </a:cubicBezTo>
                    <a:lnTo>
                      <a:pt x="2591" y="2066"/>
                    </a:lnTo>
                    <a:lnTo>
                      <a:pt x="2237" y="2402"/>
                    </a:lnTo>
                    <a:cubicBezTo>
                      <a:pt x="2877" y="2232"/>
                      <a:pt x="3515" y="2059"/>
                      <a:pt x="4152" y="1888"/>
                    </a:cubicBezTo>
                    <a:lnTo>
                      <a:pt x="4152" y="1888"/>
                    </a:lnTo>
                    <a:cubicBezTo>
                      <a:pt x="3785" y="2096"/>
                      <a:pt x="3460" y="2374"/>
                      <a:pt x="3197" y="2703"/>
                    </a:cubicBezTo>
                    <a:cubicBezTo>
                      <a:pt x="4244" y="2318"/>
                      <a:pt x="5360" y="2120"/>
                      <a:pt x="6475" y="2120"/>
                    </a:cubicBezTo>
                    <a:cubicBezTo>
                      <a:pt x="6611" y="2120"/>
                      <a:pt x="6748" y="2123"/>
                      <a:pt x="6884" y="2129"/>
                    </a:cubicBezTo>
                    <a:cubicBezTo>
                      <a:pt x="6383" y="2060"/>
                      <a:pt x="5877" y="2026"/>
                      <a:pt x="5371" y="2026"/>
                    </a:cubicBezTo>
                    <a:cubicBezTo>
                      <a:pt x="4976" y="2026"/>
                      <a:pt x="4581" y="2047"/>
                      <a:pt x="4188" y="2089"/>
                    </a:cubicBezTo>
                    <a:cubicBezTo>
                      <a:pt x="4949" y="1838"/>
                      <a:pt x="5711" y="1590"/>
                      <a:pt x="6472" y="1340"/>
                    </a:cubicBezTo>
                    <a:lnTo>
                      <a:pt x="6472" y="1340"/>
                    </a:lnTo>
                    <a:cubicBezTo>
                      <a:pt x="5179" y="1354"/>
                      <a:pt x="3888" y="1514"/>
                      <a:pt x="2632" y="1817"/>
                    </a:cubicBezTo>
                    <a:cubicBezTo>
                      <a:pt x="4006" y="1194"/>
                      <a:pt x="5513" y="879"/>
                      <a:pt x="7019" y="879"/>
                    </a:cubicBezTo>
                    <a:cubicBezTo>
                      <a:pt x="8071" y="879"/>
                      <a:pt x="9123" y="1033"/>
                      <a:pt x="10129" y="1344"/>
                    </a:cubicBezTo>
                    <a:cubicBezTo>
                      <a:pt x="8844" y="817"/>
                      <a:pt x="7456" y="544"/>
                      <a:pt x="6068" y="544"/>
                    </a:cubicBezTo>
                    <a:cubicBezTo>
                      <a:pt x="5976" y="544"/>
                      <a:pt x="5885" y="545"/>
                      <a:pt x="5794" y="548"/>
                    </a:cubicBezTo>
                    <a:cubicBezTo>
                      <a:pt x="6409" y="445"/>
                      <a:pt x="7035" y="389"/>
                      <a:pt x="7660" y="389"/>
                    </a:cubicBezTo>
                    <a:cubicBezTo>
                      <a:pt x="8589" y="389"/>
                      <a:pt x="9514" y="513"/>
                      <a:pt x="10398" y="796"/>
                    </a:cubicBezTo>
                    <a:cubicBezTo>
                      <a:pt x="9638" y="514"/>
                      <a:pt x="8852" y="307"/>
                      <a:pt x="8053" y="173"/>
                    </a:cubicBezTo>
                    <a:cubicBezTo>
                      <a:pt x="7352" y="58"/>
                      <a:pt x="6642" y="1"/>
                      <a:pt x="5931" y="1"/>
                    </a:cubicBezTo>
                    <a:close/>
                  </a:path>
                </a:pathLst>
              </a:custGeom>
              <a:solidFill>
                <a:srgbClr val="FEFE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 flipH="1">
                <a:off x="2212373" y="4649198"/>
                <a:ext cx="334411" cy="20325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649" extrusionOk="0">
                    <a:moveTo>
                      <a:pt x="684" y="1"/>
                    </a:moveTo>
                    <a:cubicBezTo>
                      <a:pt x="609" y="1"/>
                      <a:pt x="540" y="19"/>
                      <a:pt x="486" y="60"/>
                    </a:cubicBezTo>
                    <a:cubicBezTo>
                      <a:pt x="388" y="134"/>
                      <a:pt x="360" y="296"/>
                      <a:pt x="448" y="382"/>
                    </a:cubicBezTo>
                    <a:cubicBezTo>
                      <a:pt x="402" y="341"/>
                      <a:pt x="341" y="321"/>
                      <a:pt x="279" y="321"/>
                    </a:cubicBezTo>
                    <a:cubicBezTo>
                      <a:pt x="228" y="321"/>
                      <a:pt x="177" y="335"/>
                      <a:pt x="135" y="364"/>
                    </a:cubicBezTo>
                    <a:cubicBezTo>
                      <a:pt x="42" y="429"/>
                      <a:pt x="1" y="558"/>
                      <a:pt x="41" y="665"/>
                    </a:cubicBezTo>
                    <a:cubicBezTo>
                      <a:pt x="54" y="662"/>
                      <a:pt x="67" y="660"/>
                      <a:pt x="81" y="657"/>
                    </a:cubicBezTo>
                    <a:lnTo>
                      <a:pt x="81" y="657"/>
                    </a:lnTo>
                    <a:cubicBezTo>
                      <a:pt x="38" y="700"/>
                      <a:pt x="12" y="762"/>
                      <a:pt x="25" y="823"/>
                    </a:cubicBezTo>
                    <a:cubicBezTo>
                      <a:pt x="49" y="947"/>
                      <a:pt x="187" y="1023"/>
                      <a:pt x="313" y="1023"/>
                    </a:cubicBezTo>
                    <a:cubicBezTo>
                      <a:pt x="316" y="1023"/>
                      <a:pt x="320" y="1023"/>
                      <a:pt x="324" y="1023"/>
                    </a:cubicBezTo>
                    <a:cubicBezTo>
                      <a:pt x="454" y="1018"/>
                      <a:pt x="574" y="952"/>
                      <a:pt x="685" y="884"/>
                    </a:cubicBezTo>
                    <a:cubicBezTo>
                      <a:pt x="798" y="815"/>
                      <a:pt x="911" y="743"/>
                      <a:pt x="1040" y="723"/>
                    </a:cubicBezTo>
                    <a:lnTo>
                      <a:pt x="1040" y="723"/>
                    </a:lnTo>
                    <a:cubicBezTo>
                      <a:pt x="986" y="846"/>
                      <a:pt x="1039" y="1005"/>
                      <a:pt x="1153" y="1070"/>
                    </a:cubicBezTo>
                    <a:cubicBezTo>
                      <a:pt x="1193" y="1094"/>
                      <a:pt x="1239" y="1105"/>
                      <a:pt x="1285" y="1105"/>
                    </a:cubicBezTo>
                    <a:cubicBezTo>
                      <a:pt x="1371" y="1105"/>
                      <a:pt x="1458" y="1066"/>
                      <a:pt x="1509" y="996"/>
                    </a:cubicBezTo>
                    <a:lnTo>
                      <a:pt x="1509" y="996"/>
                    </a:lnTo>
                    <a:cubicBezTo>
                      <a:pt x="1460" y="1149"/>
                      <a:pt x="1530" y="1334"/>
                      <a:pt x="1670" y="1414"/>
                    </a:cubicBezTo>
                    <a:cubicBezTo>
                      <a:pt x="1722" y="1443"/>
                      <a:pt x="1780" y="1457"/>
                      <a:pt x="1839" y="1457"/>
                    </a:cubicBezTo>
                    <a:cubicBezTo>
                      <a:pt x="1940" y="1457"/>
                      <a:pt x="2042" y="1416"/>
                      <a:pt x="2110" y="1339"/>
                    </a:cubicBezTo>
                    <a:lnTo>
                      <a:pt x="2110" y="1339"/>
                    </a:lnTo>
                    <a:cubicBezTo>
                      <a:pt x="2105" y="1491"/>
                      <a:pt x="2232" y="1634"/>
                      <a:pt x="2381" y="1647"/>
                    </a:cubicBezTo>
                    <a:cubicBezTo>
                      <a:pt x="2389" y="1648"/>
                      <a:pt x="2397" y="1649"/>
                      <a:pt x="2406" y="1649"/>
                    </a:cubicBezTo>
                    <a:cubicBezTo>
                      <a:pt x="2548" y="1649"/>
                      <a:pt x="2682" y="1534"/>
                      <a:pt x="2703" y="1391"/>
                    </a:cubicBezTo>
                    <a:cubicBezTo>
                      <a:pt x="2713" y="1322"/>
                      <a:pt x="2692" y="1241"/>
                      <a:pt x="2633" y="1205"/>
                    </a:cubicBezTo>
                    <a:cubicBezTo>
                      <a:pt x="2617" y="1195"/>
                      <a:pt x="2598" y="1191"/>
                      <a:pt x="2579" y="1191"/>
                    </a:cubicBezTo>
                    <a:cubicBezTo>
                      <a:pt x="2547" y="1191"/>
                      <a:pt x="2515" y="1204"/>
                      <a:pt x="2495" y="1226"/>
                    </a:cubicBezTo>
                    <a:lnTo>
                      <a:pt x="2495" y="1226"/>
                    </a:lnTo>
                    <a:cubicBezTo>
                      <a:pt x="2524" y="1100"/>
                      <a:pt x="2417" y="955"/>
                      <a:pt x="2287" y="917"/>
                    </a:cubicBezTo>
                    <a:cubicBezTo>
                      <a:pt x="2246" y="905"/>
                      <a:pt x="2205" y="900"/>
                      <a:pt x="2163" y="900"/>
                    </a:cubicBezTo>
                    <a:cubicBezTo>
                      <a:pt x="2052" y="900"/>
                      <a:pt x="1939" y="936"/>
                      <a:pt x="1832" y="972"/>
                    </a:cubicBezTo>
                    <a:cubicBezTo>
                      <a:pt x="1873" y="840"/>
                      <a:pt x="1826" y="687"/>
                      <a:pt x="1720" y="601"/>
                    </a:cubicBezTo>
                    <a:cubicBezTo>
                      <a:pt x="1646" y="552"/>
                      <a:pt x="1568" y="528"/>
                      <a:pt x="1486" y="528"/>
                    </a:cubicBezTo>
                    <a:cubicBezTo>
                      <a:pt x="1439" y="528"/>
                      <a:pt x="1392" y="536"/>
                      <a:pt x="1344" y="551"/>
                    </a:cubicBezTo>
                    <a:cubicBezTo>
                      <a:pt x="1371" y="285"/>
                      <a:pt x="980" y="1"/>
                      <a:pt x="6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 flipH="1">
                <a:off x="1750507" y="4497835"/>
                <a:ext cx="573664" cy="186739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1515" extrusionOk="0">
                    <a:moveTo>
                      <a:pt x="4640" y="46"/>
                    </a:moveTo>
                    <a:cubicBezTo>
                      <a:pt x="4645" y="46"/>
                      <a:pt x="4649" y="47"/>
                      <a:pt x="4653" y="47"/>
                    </a:cubicBezTo>
                    <a:cubicBezTo>
                      <a:pt x="4649" y="47"/>
                      <a:pt x="4645" y="46"/>
                      <a:pt x="4640" y="46"/>
                    </a:cubicBezTo>
                    <a:close/>
                    <a:moveTo>
                      <a:pt x="1699" y="985"/>
                    </a:moveTo>
                    <a:lnTo>
                      <a:pt x="1699" y="985"/>
                    </a:lnTo>
                    <a:cubicBezTo>
                      <a:pt x="1512" y="1089"/>
                      <a:pt x="1332" y="1206"/>
                      <a:pt x="1160" y="1334"/>
                    </a:cubicBezTo>
                    <a:lnTo>
                      <a:pt x="1699" y="985"/>
                    </a:lnTo>
                    <a:close/>
                    <a:moveTo>
                      <a:pt x="3718" y="0"/>
                    </a:moveTo>
                    <a:cubicBezTo>
                      <a:pt x="3152" y="0"/>
                      <a:pt x="2596" y="63"/>
                      <a:pt x="2026" y="239"/>
                    </a:cubicBezTo>
                    <a:cubicBezTo>
                      <a:pt x="1372" y="441"/>
                      <a:pt x="273" y="816"/>
                      <a:pt x="0" y="1514"/>
                    </a:cubicBezTo>
                    <a:cubicBezTo>
                      <a:pt x="782" y="1099"/>
                      <a:pt x="1570" y="739"/>
                      <a:pt x="2429" y="513"/>
                    </a:cubicBezTo>
                    <a:lnTo>
                      <a:pt x="2429" y="513"/>
                    </a:lnTo>
                    <a:lnTo>
                      <a:pt x="1699" y="985"/>
                    </a:lnTo>
                    <a:lnTo>
                      <a:pt x="1699" y="985"/>
                    </a:lnTo>
                    <a:cubicBezTo>
                      <a:pt x="2467" y="554"/>
                      <a:pt x="3346" y="323"/>
                      <a:pt x="4225" y="323"/>
                    </a:cubicBezTo>
                    <a:cubicBezTo>
                      <a:pt x="4330" y="323"/>
                      <a:pt x="4436" y="326"/>
                      <a:pt x="4542" y="333"/>
                    </a:cubicBezTo>
                    <a:cubicBezTo>
                      <a:pt x="4314" y="278"/>
                      <a:pt x="4087" y="225"/>
                      <a:pt x="3860" y="171"/>
                    </a:cubicBezTo>
                    <a:cubicBezTo>
                      <a:pt x="4063" y="84"/>
                      <a:pt x="4282" y="40"/>
                      <a:pt x="4502" y="40"/>
                    </a:cubicBezTo>
                    <a:cubicBezTo>
                      <a:pt x="4548" y="40"/>
                      <a:pt x="4594" y="42"/>
                      <a:pt x="4640" y="46"/>
                    </a:cubicBezTo>
                    <a:lnTo>
                      <a:pt x="4640" y="46"/>
                    </a:lnTo>
                    <a:cubicBezTo>
                      <a:pt x="4327" y="18"/>
                      <a:pt x="4021" y="0"/>
                      <a:pt x="3718" y="0"/>
                    </a:cubicBezTo>
                    <a:close/>
                  </a:path>
                </a:pathLst>
              </a:custGeom>
              <a:solidFill>
                <a:srgbClr val="FEFE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" name="Google Shape;463;p28"/>
            <p:cNvGrpSpPr/>
            <p:nvPr/>
          </p:nvGrpSpPr>
          <p:grpSpPr>
            <a:xfrm>
              <a:off x="-443714" y="4640244"/>
              <a:ext cx="2313885" cy="699993"/>
              <a:chOff x="232899" y="4472444"/>
              <a:chExt cx="2313885" cy="699993"/>
            </a:xfrm>
          </p:grpSpPr>
          <p:sp>
            <p:nvSpPr>
              <p:cNvPr id="464" name="Google Shape;464;p28"/>
              <p:cNvSpPr/>
              <p:nvPr/>
            </p:nvSpPr>
            <p:spPr>
              <a:xfrm flipH="1">
                <a:off x="1193238" y="4472444"/>
                <a:ext cx="1317430" cy="332925"/>
              </a:xfrm>
              <a:custGeom>
                <a:avLst/>
                <a:gdLst/>
                <a:ahLst/>
                <a:cxnLst/>
                <a:rect l="l" t="t" r="r" b="b"/>
                <a:pathLst>
                  <a:path w="10688" h="2701" extrusionOk="0">
                    <a:moveTo>
                      <a:pt x="5443" y="0"/>
                    </a:moveTo>
                    <a:cubicBezTo>
                      <a:pt x="5398" y="0"/>
                      <a:pt x="5352" y="1"/>
                      <a:pt x="5307" y="1"/>
                    </a:cubicBezTo>
                    <a:cubicBezTo>
                      <a:pt x="3353" y="36"/>
                      <a:pt x="1422" y="829"/>
                      <a:pt x="1" y="2180"/>
                    </a:cubicBezTo>
                    <a:cubicBezTo>
                      <a:pt x="1611" y="2536"/>
                      <a:pt x="3195" y="2701"/>
                      <a:pt x="4776" y="2701"/>
                    </a:cubicBezTo>
                    <a:cubicBezTo>
                      <a:pt x="6737" y="2701"/>
                      <a:pt x="8693" y="2447"/>
                      <a:pt x="10687" y="1989"/>
                    </a:cubicBezTo>
                    <a:cubicBezTo>
                      <a:pt x="9254" y="719"/>
                      <a:pt x="7352" y="0"/>
                      <a:pt x="5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 flipH="1">
                <a:off x="1116811" y="4614562"/>
                <a:ext cx="669562" cy="219156"/>
              </a:xfrm>
              <a:custGeom>
                <a:avLst/>
                <a:gdLst/>
                <a:ahLst/>
                <a:cxnLst/>
                <a:rect l="l" t="t" r="r" b="b"/>
                <a:pathLst>
                  <a:path w="5432" h="1778" extrusionOk="0">
                    <a:moveTo>
                      <a:pt x="1472" y="1"/>
                    </a:moveTo>
                    <a:cubicBezTo>
                      <a:pt x="1442" y="1"/>
                      <a:pt x="1411" y="6"/>
                      <a:pt x="1382" y="18"/>
                    </a:cubicBezTo>
                    <a:cubicBezTo>
                      <a:pt x="1301" y="50"/>
                      <a:pt x="1250" y="138"/>
                      <a:pt x="1246" y="224"/>
                    </a:cubicBezTo>
                    <a:lnTo>
                      <a:pt x="1246" y="224"/>
                    </a:lnTo>
                    <a:cubicBezTo>
                      <a:pt x="1176" y="145"/>
                      <a:pt x="1069" y="97"/>
                      <a:pt x="964" y="97"/>
                    </a:cubicBezTo>
                    <a:cubicBezTo>
                      <a:pt x="900" y="97"/>
                      <a:pt x="838" y="115"/>
                      <a:pt x="785" y="155"/>
                    </a:cubicBezTo>
                    <a:cubicBezTo>
                      <a:pt x="642" y="263"/>
                      <a:pt x="634" y="492"/>
                      <a:pt x="736" y="634"/>
                    </a:cubicBezTo>
                    <a:lnTo>
                      <a:pt x="736" y="634"/>
                    </a:lnTo>
                    <a:cubicBezTo>
                      <a:pt x="735" y="634"/>
                      <a:pt x="734" y="634"/>
                      <a:pt x="733" y="634"/>
                    </a:cubicBezTo>
                    <a:cubicBezTo>
                      <a:pt x="613" y="634"/>
                      <a:pt x="468" y="732"/>
                      <a:pt x="559" y="1018"/>
                    </a:cubicBezTo>
                    <a:cubicBezTo>
                      <a:pt x="517" y="977"/>
                      <a:pt x="476" y="959"/>
                      <a:pt x="442" y="932"/>
                    </a:cubicBezTo>
                    <a:lnTo>
                      <a:pt x="442" y="932"/>
                    </a:lnTo>
                    <a:cubicBezTo>
                      <a:pt x="1" y="1748"/>
                      <a:pt x="1116" y="1777"/>
                      <a:pt x="1642" y="1777"/>
                    </a:cubicBezTo>
                    <a:cubicBezTo>
                      <a:pt x="1682" y="1777"/>
                      <a:pt x="1719" y="1777"/>
                      <a:pt x="1752" y="1777"/>
                    </a:cubicBezTo>
                    <a:cubicBezTo>
                      <a:pt x="1763" y="1777"/>
                      <a:pt x="1773" y="1777"/>
                      <a:pt x="1783" y="1777"/>
                    </a:cubicBezTo>
                    <a:cubicBezTo>
                      <a:pt x="1844" y="1777"/>
                      <a:pt x="1905" y="1778"/>
                      <a:pt x="1966" y="1778"/>
                    </a:cubicBezTo>
                    <a:cubicBezTo>
                      <a:pt x="2370" y="1778"/>
                      <a:pt x="2775" y="1772"/>
                      <a:pt x="3179" y="1730"/>
                    </a:cubicBezTo>
                    <a:cubicBezTo>
                      <a:pt x="3688" y="1677"/>
                      <a:pt x="4188" y="1565"/>
                      <a:pt x="4686" y="1443"/>
                    </a:cubicBezTo>
                    <a:cubicBezTo>
                      <a:pt x="4869" y="1397"/>
                      <a:pt x="5061" y="1347"/>
                      <a:pt x="5206" y="1222"/>
                    </a:cubicBezTo>
                    <a:cubicBezTo>
                      <a:pt x="5351" y="1098"/>
                      <a:pt x="5431" y="877"/>
                      <a:pt x="5340" y="711"/>
                    </a:cubicBezTo>
                    <a:cubicBezTo>
                      <a:pt x="5293" y="624"/>
                      <a:pt x="5191" y="577"/>
                      <a:pt x="5095" y="577"/>
                    </a:cubicBezTo>
                    <a:cubicBezTo>
                      <a:pt x="5004" y="577"/>
                      <a:pt x="4918" y="618"/>
                      <a:pt x="4886" y="705"/>
                    </a:cubicBezTo>
                    <a:cubicBezTo>
                      <a:pt x="4911" y="530"/>
                      <a:pt x="4791" y="344"/>
                      <a:pt x="4620" y="300"/>
                    </a:cubicBezTo>
                    <a:cubicBezTo>
                      <a:pt x="4593" y="293"/>
                      <a:pt x="4565" y="290"/>
                      <a:pt x="4538" y="290"/>
                    </a:cubicBezTo>
                    <a:cubicBezTo>
                      <a:pt x="4390" y="290"/>
                      <a:pt x="4243" y="385"/>
                      <a:pt x="4193" y="525"/>
                    </a:cubicBezTo>
                    <a:cubicBezTo>
                      <a:pt x="4123" y="403"/>
                      <a:pt x="3984" y="326"/>
                      <a:pt x="3844" y="326"/>
                    </a:cubicBezTo>
                    <a:cubicBezTo>
                      <a:pt x="3826" y="326"/>
                      <a:pt x="3807" y="327"/>
                      <a:pt x="3789" y="330"/>
                    </a:cubicBezTo>
                    <a:cubicBezTo>
                      <a:pt x="3623" y="356"/>
                      <a:pt x="3502" y="491"/>
                      <a:pt x="3454" y="645"/>
                    </a:cubicBezTo>
                    <a:cubicBezTo>
                      <a:pt x="3426" y="526"/>
                      <a:pt x="3331" y="387"/>
                      <a:pt x="3199" y="387"/>
                    </a:cubicBezTo>
                    <a:cubicBezTo>
                      <a:pt x="3189" y="387"/>
                      <a:pt x="3178" y="388"/>
                      <a:pt x="3167" y="390"/>
                    </a:cubicBezTo>
                    <a:cubicBezTo>
                      <a:pt x="3052" y="410"/>
                      <a:pt x="2987" y="529"/>
                      <a:pt x="2976" y="635"/>
                    </a:cubicBezTo>
                    <a:cubicBezTo>
                      <a:pt x="2924" y="553"/>
                      <a:pt x="2830" y="476"/>
                      <a:pt x="2726" y="476"/>
                    </a:cubicBezTo>
                    <a:cubicBezTo>
                      <a:pt x="2723" y="476"/>
                      <a:pt x="2719" y="476"/>
                      <a:pt x="2716" y="476"/>
                    </a:cubicBezTo>
                    <a:cubicBezTo>
                      <a:pt x="2595" y="483"/>
                      <a:pt x="2488" y="589"/>
                      <a:pt x="2478" y="709"/>
                    </a:cubicBezTo>
                    <a:cubicBezTo>
                      <a:pt x="2472" y="656"/>
                      <a:pt x="2420" y="630"/>
                      <a:pt x="2369" y="630"/>
                    </a:cubicBezTo>
                    <a:cubicBezTo>
                      <a:pt x="2320" y="630"/>
                      <a:pt x="2271" y="655"/>
                      <a:pt x="2264" y="705"/>
                    </a:cubicBezTo>
                    <a:cubicBezTo>
                      <a:pt x="2276" y="586"/>
                      <a:pt x="2183" y="468"/>
                      <a:pt x="2066" y="450"/>
                    </a:cubicBezTo>
                    <a:cubicBezTo>
                      <a:pt x="2056" y="449"/>
                      <a:pt x="2046" y="448"/>
                      <a:pt x="2036" y="448"/>
                    </a:cubicBezTo>
                    <a:cubicBezTo>
                      <a:pt x="1929" y="448"/>
                      <a:pt x="1825" y="530"/>
                      <a:pt x="1805" y="636"/>
                    </a:cubicBezTo>
                    <a:lnTo>
                      <a:pt x="1805" y="636"/>
                    </a:lnTo>
                    <a:cubicBezTo>
                      <a:pt x="1833" y="486"/>
                      <a:pt x="1838" y="322"/>
                      <a:pt x="1765" y="187"/>
                    </a:cubicBezTo>
                    <a:cubicBezTo>
                      <a:pt x="1707" y="80"/>
                      <a:pt x="1589" y="1"/>
                      <a:pt x="14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 flipH="1">
                <a:off x="232899" y="4696899"/>
                <a:ext cx="2033461" cy="475537"/>
              </a:xfrm>
              <a:custGeom>
                <a:avLst/>
                <a:gdLst/>
                <a:ahLst/>
                <a:cxnLst/>
                <a:rect l="l" t="t" r="r" b="b"/>
                <a:pathLst>
                  <a:path w="16497" h="3858" extrusionOk="0">
                    <a:moveTo>
                      <a:pt x="7892" y="1"/>
                    </a:moveTo>
                    <a:cubicBezTo>
                      <a:pt x="5131" y="1"/>
                      <a:pt x="2372" y="763"/>
                      <a:pt x="1" y="2186"/>
                    </a:cubicBezTo>
                    <a:cubicBezTo>
                      <a:pt x="3062" y="3263"/>
                      <a:pt x="6097" y="3858"/>
                      <a:pt x="9139" y="3858"/>
                    </a:cubicBezTo>
                    <a:cubicBezTo>
                      <a:pt x="11581" y="3858"/>
                      <a:pt x="14028" y="3475"/>
                      <a:pt x="16497" y="2649"/>
                    </a:cubicBezTo>
                    <a:cubicBezTo>
                      <a:pt x="14091" y="1016"/>
                      <a:pt x="11217" y="89"/>
                      <a:pt x="8316" y="7"/>
                    </a:cubicBezTo>
                    <a:cubicBezTo>
                      <a:pt x="8175" y="3"/>
                      <a:pt x="8033" y="1"/>
                      <a:pt x="7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 flipH="1">
                <a:off x="1619972" y="4911247"/>
                <a:ext cx="741177" cy="230866"/>
              </a:xfrm>
              <a:custGeom>
                <a:avLst/>
                <a:gdLst/>
                <a:ahLst/>
                <a:cxnLst/>
                <a:rect l="l" t="t" r="r" b="b"/>
                <a:pathLst>
                  <a:path w="6013" h="1873" extrusionOk="0">
                    <a:moveTo>
                      <a:pt x="981" y="1"/>
                    </a:moveTo>
                    <a:cubicBezTo>
                      <a:pt x="855" y="1"/>
                      <a:pt x="724" y="118"/>
                      <a:pt x="775" y="233"/>
                    </a:cubicBezTo>
                    <a:lnTo>
                      <a:pt x="775" y="233"/>
                    </a:lnTo>
                    <a:cubicBezTo>
                      <a:pt x="713" y="98"/>
                      <a:pt x="565" y="15"/>
                      <a:pt x="419" y="15"/>
                    </a:cubicBezTo>
                    <a:cubicBezTo>
                      <a:pt x="368" y="15"/>
                      <a:pt x="318" y="25"/>
                      <a:pt x="272" y="46"/>
                    </a:cubicBezTo>
                    <a:cubicBezTo>
                      <a:pt x="90" y="129"/>
                      <a:pt x="0" y="370"/>
                      <a:pt x="82" y="554"/>
                    </a:cubicBezTo>
                    <a:cubicBezTo>
                      <a:pt x="144" y="690"/>
                      <a:pt x="294" y="776"/>
                      <a:pt x="441" y="776"/>
                    </a:cubicBezTo>
                    <a:cubicBezTo>
                      <a:pt x="453" y="776"/>
                      <a:pt x="464" y="775"/>
                      <a:pt x="475" y="774"/>
                    </a:cubicBezTo>
                    <a:lnTo>
                      <a:pt x="475" y="774"/>
                    </a:lnTo>
                    <a:cubicBezTo>
                      <a:pt x="384" y="832"/>
                      <a:pt x="332" y="966"/>
                      <a:pt x="369" y="1075"/>
                    </a:cubicBezTo>
                    <a:cubicBezTo>
                      <a:pt x="419" y="1223"/>
                      <a:pt x="583" y="1308"/>
                      <a:pt x="737" y="1312"/>
                    </a:cubicBezTo>
                    <a:cubicBezTo>
                      <a:pt x="743" y="1312"/>
                      <a:pt x="750" y="1312"/>
                      <a:pt x="757" y="1312"/>
                    </a:cubicBezTo>
                    <a:cubicBezTo>
                      <a:pt x="904" y="1312"/>
                      <a:pt x="1046" y="1254"/>
                      <a:pt x="1183" y="1194"/>
                    </a:cubicBezTo>
                    <a:lnTo>
                      <a:pt x="1183" y="1194"/>
                    </a:lnTo>
                    <a:cubicBezTo>
                      <a:pt x="1167" y="1320"/>
                      <a:pt x="1315" y="1400"/>
                      <a:pt x="1451" y="1400"/>
                    </a:cubicBezTo>
                    <a:cubicBezTo>
                      <a:pt x="1484" y="1400"/>
                      <a:pt x="1515" y="1395"/>
                      <a:pt x="1544" y="1386"/>
                    </a:cubicBezTo>
                    <a:cubicBezTo>
                      <a:pt x="1694" y="1337"/>
                      <a:pt x="1790" y="1197"/>
                      <a:pt x="1879" y="1065"/>
                    </a:cubicBezTo>
                    <a:lnTo>
                      <a:pt x="1879" y="1065"/>
                    </a:lnTo>
                    <a:cubicBezTo>
                      <a:pt x="1873" y="1224"/>
                      <a:pt x="2033" y="1350"/>
                      <a:pt x="2185" y="1350"/>
                    </a:cubicBezTo>
                    <a:cubicBezTo>
                      <a:pt x="2235" y="1350"/>
                      <a:pt x="2284" y="1337"/>
                      <a:pt x="2326" y="1306"/>
                    </a:cubicBezTo>
                    <a:cubicBezTo>
                      <a:pt x="2380" y="1267"/>
                      <a:pt x="2427" y="1205"/>
                      <a:pt x="2494" y="1200"/>
                    </a:cubicBezTo>
                    <a:cubicBezTo>
                      <a:pt x="2497" y="1200"/>
                      <a:pt x="2500" y="1200"/>
                      <a:pt x="2503" y="1200"/>
                    </a:cubicBezTo>
                    <a:cubicBezTo>
                      <a:pt x="2591" y="1200"/>
                      <a:pt x="2645" y="1296"/>
                      <a:pt x="2696" y="1372"/>
                    </a:cubicBezTo>
                    <a:cubicBezTo>
                      <a:pt x="2819" y="1557"/>
                      <a:pt x="3041" y="1656"/>
                      <a:pt x="3261" y="1656"/>
                    </a:cubicBezTo>
                    <a:cubicBezTo>
                      <a:pt x="3424" y="1656"/>
                      <a:pt x="3586" y="1602"/>
                      <a:pt x="3705" y="1489"/>
                    </a:cubicBezTo>
                    <a:cubicBezTo>
                      <a:pt x="3817" y="1701"/>
                      <a:pt x="4059" y="1819"/>
                      <a:pt x="4296" y="1819"/>
                    </a:cubicBezTo>
                    <a:cubicBezTo>
                      <a:pt x="4448" y="1819"/>
                      <a:pt x="4598" y="1771"/>
                      <a:pt x="4711" y="1667"/>
                    </a:cubicBezTo>
                    <a:cubicBezTo>
                      <a:pt x="4779" y="1769"/>
                      <a:pt x="4858" y="1872"/>
                      <a:pt x="4960" y="1872"/>
                    </a:cubicBezTo>
                    <a:cubicBezTo>
                      <a:pt x="4981" y="1872"/>
                      <a:pt x="5004" y="1868"/>
                      <a:pt x="5027" y="1858"/>
                    </a:cubicBezTo>
                    <a:cubicBezTo>
                      <a:pt x="5087" y="1832"/>
                      <a:pt x="5129" y="1770"/>
                      <a:pt x="5192" y="1753"/>
                    </a:cubicBezTo>
                    <a:cubicBezTo>
                      <a:pt x="5205" y="1749"/>
                      <a:pt x="5217" y="1748"/>
                      <a:pt x="5230" y="1748"/>
                    </a:cubicBezTo>
                    <a:cubicBezTo>
                      <a:pt x="5282" y="1748"/>
                      <a:pt x="5336" y="1772"/>
                      <a:pt x="5388" y="1790"/>
                    </a:cubicBezTo>
                    <a:cubicBezTo>
                      <a:pt x="5442" y="1809"/>
                      <a:pt x="5499" y="1818"/>
                      <a:pt x="5557" y="1818"/>
                    </a:cubicBezTo>
                    <a:cubicBezTo>
                      <a:pt x="5684" y="1818"/>
                      <a:pt x="5810" y="1772"/>
                      <a:pt x="5893" y="1677"/>
                    </a:cubicBezTo>
                    <a:cubicBezTo>
                      <a:pt x="6012" y="1538"/>
                      <a:pt x="5998" y="1292"/>
                      <a:pt x="5844" y="1194"/>
                    </a:cubicBezTo>
                    <a:cubicBezTo>
                      <a:pt x="5808" y="1172"/>
                      <a:pt x="5767" y="1162"/>
                      <a:pt x="5726" y="1162"/>
                    </a:cubicBezTo>
                    <a:cubicBezTo>
                      <a:pt x="5615" y="1162"/>
                      <a:pt x="5499" y="1236"/>
                      <a:pt x="5469" y="1338"/>
                    </a:cubicBezTo>
                    <a:lnTo>
                      <a:pt x="5469" y="1338"/>
                    </a:lnTo>
                    <a:cubicBezTo>
                      <a:pt x="5461" y="1206"/>
                      <a:pt x="5363" y="1080"/>
                      <a:pt x="5233" y="1052"/>
                    </a:cubicBezTo>
                    <a:cubicBezTo>
                      <a:pt x="5214" y="1048"/>
                      <a:pt x="5194" y="1046"/>
                      <a:pt x="5175" y="1046"/>
                    </a:cubicBezTo>
                    <a:cubicBezTo>
                      <a:pt x="5038" y="1046"/>
                      <a:pt x="4902" y="1147"/>
                      <a:pt x="4870" y="1282"/>
                    </a:cubicBezTo>
                    <a:cubicBezTo>
                      <a:pt x="4837" y="1160"/>
                      <a:pt x="4797" y="1027"/>
                      <a:pt x="4693" y="958"/>
                    </a:cubicBezTo>
                    <a:cubicBezTo>
                      <a:pt x="4661" y="936"/>
                      <a:pt x="4620" y="926"/>
                      <a:pt x="4581" y="926"/>
                    </a:cubicBezTo>
                    <a:cubicBezTo>
                      <a:pt x="4492" y="926"/>
                      <a:pt x="4404" y="976"/>
                      <a:pt x="4403" y="1063"/>
                    </a:cubicBezTo>
                    <a:cubicBezTo>
                      <a:pt x="4229" y="831"/>
                      <a:pt x="3921" y="708"/>
                      <a:pt x="3618" y="708"/>
                    </a:cubicBezTo>
                    <a:cubicBezTo>
                      <a:pt x="3395" y="708"/>
                      <a:pt x="3174" y="775"/>
                      <a:pt x="3012" y="914"/>
                    </a:cubicBezTo>
                    <a:cubicBezTo>
                      <a:pt x="3056" y="748"/>
                      <a:pt x="2965" y="558"/>
                      <a:pt x="2811" y="488"/>
                    </a:cubicBezTo>
                    <a:cubicBezTo>
                      <a:pt x="2767" y="468"/>
                      <a:pt x="2719" y="459"/>
                      <a:pt x="2670" y="459"/>
                    </a:cubicBezTo>
                    <a:cubicBezTo>
                      <a:pt x="2550" y="459"/>
                      <a:pt x="2427" y="518"/>
                      <a:pt x="2361" y="621"/>
                    </a:cubicBezTo>
                    <a:cubicBezTo>
                      <a:pt x="2355" y="507"/>
                      <a:pt x="2264" y="405"/>
                      <a:pt x="2154" y="384"/>
                    </a:cubicBezTo>
                    <a:cubicBezTo>
                      <a:pt x="2140" y="382"/>
                      <a:pt x="2126" y="380"/>
                      <a:pt x="2113" y="380"/>
                    </a:cubicBezTo>
                    <a:cubicBezTo>
                      <a:pt x="2015" y="380"/>
                      <a:pt x="1917" y="443"/>
                      <a:pt x="1879" y="534"/>
                    </a:cubicBezTo>
                    <a:cubicBezTo>
                      <a:pt x="1784" y="427"/>
                      <a:pt x="1571" y="328"/>
                      <a:pt x="1408" y="328"/>
                    </a:cubicBezTo>
                    <a:cubicBezTo>
                      <a:pt x="1378" y="328"/>
                      <a:pt x="1349" y="332"/>
                      <a:pt x="1323" y="339"/>
                    </a:cubicBezTo>
                    <a:cubicBezTo>
                      <a:pt x="1258" y="205"/>
                      <a:pt x="1181" y="60"/>
                      <a:pt x="1042" y="11"/>
                    </a:cubicBezTo>
                    <a:cubicBezTo>
                      <a:pt x="1023" y="4"/>
                      <a:pt x="1002" y="1"/>
                      <a:pt x="9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 flipH="1">
                <a:off x="774883" y="4713909"/>
                <a:ext cx="1281683" cy="333295"/>
              </a:xfrm>
              <a:custGeom>
                <a:avLst/>
                <a:gdLst/>
                <a:ahLst/>
                <a:cxnLst/>
                <a:rect l="l" t="t" r="r" b="b"/>
                <a:pathLst>
                  <a:path w="10398" h="2704" extrusionOk="0">
                    <a:moveTo>
                      <a:pt x="5931" y="1"/>
                    </a:moveTo>
                    <a:cubicBezTo>
                      <a:pt x="5217" y="1"/>
                      <a:pt x="4504" y="58"/>
                      <a:pt x="3800" y="173"/>
                    </a:cubicBezTo>
                    <a:cubicBezTo>
                      <a:pt x="3102" y="287"/>
                      <a:pt x="2416" y="457"/>
                      <a:pt x="1747" y="681"/>
                    </a:cubicBezTo>
                    <a:cubicBezTo>
                      <a:pt x="1435" y="786"/>
                      <a:pt x="0" y="1190"/>
                      <a:pt x="24" y="1526"/>
                    </a:cubicBezTo>
                    <a:cubicBezTo>
                      <a:pt x="819" y="1382"/>
                      <a:pt x="1628" y="1013"/>
                      <a:pt x="2398" y="759"/>
                    </a:cubicBezTo>
                    <a:lnTo>
                      <a:pt x="2398" y="759"/>
                    </a:lnTo>
                    <a:cubicBezTo>
                      <a:pt x="1765" y="1197"/>
                      <a:pt x="1135" y="1634"/>
                      <a:pt x="502" y="2072"/>
                    </a:cubicBezTo>
                    <a:cubicBezTo>
                      <a:pt x="1843" y="1318"/>
                      <a:pt x="3326" y="818"/>
                      <a:pt x="4848" y="606"/>
                    </a:cubicBezTo>
                    <a:lnTo>
                      <a:pt x="4848" y="606"/>
                    </a:lnTo>
                    <a:cubicBezTo>
                      <a:pt x="3719" y="909"/>
                      <a:pt x="2647" y="1426"/>
                      <a:pt x="1704" y="2121"/>
                    </a:cubicBezTo>
                    <a:cubicBezTo>
                      <a:pt x="2000" y="2102"/>
                      <a:pt x="2295" y="2084"/>
                      <a:pt x="2591" y="2066"/>
                    </a:cubicBezTo>
                    <a:lnTo>
                      <a:pt x="2591" y="2066"/>
                    </a:lnTo>
                    <a:lnTo>
                      <a:pt x="2237" y="2402"/>
                    </a:lnTo>
                    <a:cubicBezTo>
                      <a:pt x="2877" y="2232"/>
                      <a:pt x="3515" y="2059"/>
                      <a:pt x="4152" y="1888"/>
                    </a:cubicBezTo>
                    <a:lnTo>
                      <a:pt x="4152" y="1888"/>
                    </a:lnTo>
                    <a:cubicBezTo>
                      <a:pt x="3785" y="2096"/>
                      <a:pt x="3460" y="2374"/>
                      <a:pt x="3197" y="2703"/>
                    </a:cubicBezTo>
                    <a:cubicBezTo>
                      <a:pt x="4244" y="2318"/>
                      <a:pt x="5360" y="2120"/>
                      <a:pt x="6475" y="2120"/>
                    </a:cubicBezTo>
                    <a:cubicBezTo>
                      <a:pt x="6611" y="2120"/>
                      <a:pt x="6748" y="2123"/>
                      <a:pt x="6884" y="2129"/>
                    </a:cubicBezTo>
                    <a:cubicBezTo>
                      <a:pt x="6383" y="2060"/>
                      <a:pt x="5877" y="2026"/>
                      <a:pt x="5371" y="2026"/>
                    </a:cubicBezTo>
                    <a:cubicBezTo>
                      <a:pt x="4976" y="2026"/>
                      <a:pt x="4581" y="2047"/>
                      <a:pt x="4188" y="2089"/>
                    </a:cubicBezTo>
                    <a:cubicBezTo>
                      <a:pt x="4949" y="1838"/>
                      <a:pt x="5711" y="1590"/>
                      <a:pt x="6472" y="1340"/>
                    </a:cubicBezTo>
                    <a:lnTo>
                      <a:pt x="6472" y="1340"/>
                    </a:lnTo>
                    <a:cubicBezTo>
                      <a:pt x="5179" y="1354"/>
                      <a:pt x="3888" y="1514"/>
                      <a:pt x="2632" y="1817"/>
                    </a:cubicBezTo>
                    <a:cubicBezTo>
                      <a:pt x="4006" y="1194"/>
                      <a:pt x="5513" y="879"/>
                      <a:pt x="7019" y="879"/>
                    </a:cubicBezTo>
                    <a:cubicBezTo>
                      <a:pt x="8071" y="879"/>
                      <a:pt x="9123" y="1033"/>
                      <a:pt x="10129" y="1344"/>
                    </a:cubicBezTo>
                    <a:cubicBezTo>
                      <a:pt x="8844" y="817"/>
                      <a:pt x="7456" y="544"/>
                      <a:pt x="6068" y="544"/>
                    </a:cubicBezTo>
                    <a:cubicBezTo>
                      <a:pt x="5976" y="544"/>
                      <a:pt x="5885" y="545"/>
                      <a:pt x="5794" y="548"/>
                    </a:cubicBezTo>
                    <a:cubicBezTo>
                      <a:pt x="6409" y="445"/>
                      <a:pt x="7035" y="389"/>
                      <a:pt x="7660" y="389"/>
                    </a:cubicBezTo>
                    <a:cubicBezTo>
                      <a:pt x="8589" y="389"/>
                      <a:pt x="9514" y="513"/>
                      <a:pt x="10398" y="796"/>
                    </a:cubicBezTo>
                    <a:cubicBezTo>
                      <a:pt x="9638" y="514"/>
                      <a:pt x="8852" y="307"/>
                      <a:pt x="8053" y="173"/>
                    </a:cubicBezTo>
                    <a:cubicBezTo>
                      <a:pt x="7352" y="58"/>
                      <a:pt x="6642" y="1"/>
                      <a:pt x="5931" y="1"/>
                    </a:cubicBezTo>
                    <a:close/>
                  </a:path>
                </a:pathLst>
              </a:custGeom>
              <a:solidFill>
                <a:srgbClr val="FEFE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 flipH="1">
                <a:off x="2212373" y="4649198"/>
                <a:ext cx="334411" cy="203256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649" extrusionOk="0">
                    <a:moveTo>
                      <a:pt x="684" y="1"/>
                    </a:moveTo>
                    <a:cubicBezTo>
                      <a:pt x="609" y="1"/>
                      <a:pt x="540" y="19"/>
                      <a:pt x="486" y="60"/>
                    </a:cubicBezTo>
                    <a:cubicBezTo>
                      <a:pt x="388" y="134"/>
                      <a:pt x="360" y="296"/>
                      <a:pt x="448" y="382"/>
                    </a:cubicBezTo>
                    <a:cubicBezTo>
                      <a:pt x="402" y="341"/>
                      <a:pt x="341" y="321"/>
                      <a:pt x="279" y="321"/>
                    </a:cubicBezTo>
                    <a:cubicBezTo>
                      <a:pt x="228" y="321"/>
                      <a:pt x="177" y="335"/>
                      <a:pt x="135" y="364"/>
                    </a:cubicBezTo>
                    <a:cubicBezTo>
                      <a:pt x="42" y="429"/>
                      <a:pt x="1" y="558"/>
                      <a:pt x="41" y="665"/>
                    </a:cubicBezTo>
                    <a:cubicBezTo>
                      <a:pt x="54" y="662"/>
                      <a:pt x="67" y="660"/>
                      <a:pt x="81" y="657"/>
                    </a:cubicBezTo>
                    <a:lnTo>
                      <a:pt x="81" y="657"/>
                    </a:lnTo>
                    <a:cubicBezTo>
                      <a:pt x="38" y="700"/>
                      <a:pt x="12" y="762"/>
                      <a:pt x="25" y="823"/>
                    </a:cubicBezTo>
                    <a:cubicBezTo>
                      <a:pt x="49" y="947"/>
                      <a:pt x="187" y="1023"/>
                      <a:pt x="313" y="1023"/>
                    </a:cubicBezTo>
                    <a:cubicBezTo>
                      <a:pt x="316" y="1023"/>
                      <a:pt x="320" y="1023"/>
                      <a:pt x="324" y="1023"/>
                    </a:cubicBezTo>
                    <a:cubicBezTo>
                      <a:pt x="454" y="1018"/>
                      <a:pt x="574" y="952"/>
                      <a:pt x="685" y="884"/>
                    </a:cubicBezTo>
                    <a:cubicBezTo>
                      <a:pt x="798" y="815"/>
                      <a:pt x="911" y="743"/>
                      <a:pt x="1040" y="723"/>
                    </a:cubicBezTo>
                    <a:lnTo>
                      <a:pt x="1040" y="723"/>
                    </a:lnTo>
                    <a:cubicBezTo>
                      <a:pt x="986" y="846"/>
                      <a:pt x="1039" y="1005"/>
                      <a:pt x="1153" y="1070"/>
                    </a:cubicBezTo>
                    <a:cubicBezTo>
                      <a:pt x="1193" y="1094"/>
                      <a:pt x="1239" y="1105"/>
                      <a:pt x="1285" y="1105"/>
                    </a:cubicBezTo>
                    <a:cubicBezTo>
                      <a:pt x="1371" y="1105"/>
                      <a:pt x="1458" y="1066"/>
                      <a:pt x="1509" y="996"/>
                    </a:cubicBezTo>
                    <a:lnTo>
                      <a:pt x="1509" y="996"/>
                    </a:lnTo>
                    <a:cubicBezTo>
                      <a:pt x="1460" y="1149"/>
                      <a:pt x="1530" y="1334"/>
                      <a:pt x="1670" y="1414"/>
                    </a:cubicBezTo>
                    <a:cubicBezTo>
                      <a:pt x="1722" y="1443"/>
                      <a:pt x="1780" y="1457"/>
                      <a:pt x="1839" y="1457"/>
                    </a:cubicBezTo>
                    <a:cubicBezTo>
                      <a:pt x="1940" y="1457"/>
                      <a:pt x="2042" y="1416"/>
                      <a:pt x="2110" y="1339"/>
                    </a:cubicBezTo>
                    <a:lnTo>
                      <a:pt x="2110" y="1339"/>
                    </a:lnTo>
                    <a:cubicBezTo>
                      <a:pt x="2105" y="1491"/>
                      <a:pt x="2232" y="1634"/>
                      <a:pt x="2381" y="1647"/>
                    </a:cubicBezTo>
                    <a:cubicBezTo>
                      <a:pt x="2389" y="1648"/>
                      <a:pt x="2397" y="1649"/>
                      <a:pt x="2406" y="1649"/>
                    </a:cubicBezTo>
                    <a:cubicBezTo>
                      <a:pt x="2548" y="1649"/>
                      <a:pt x="2682" y="1534"/>
                      <a:pt x="2703" y="1391"/>
                    </a:cubicBezTo>
                    <a:cubicBezTo>
                      <a:pt x="2713" y="1322"/>
                      <a:pt x="2692" y="1241"/>
                      <a:pt x="2633" y="1205"/>
                    </a:cubicBezTo>
                    <a:cubicBezTo>
                      <a:pt x="2617" y="1195"/>
                      <a:pt x="2598" y="1191"/>
                      <a:pt x="2579" y="1191"/>
                    </a:cubicBezTo>
                    <a:cubicBezTo>
                      <a:pt x="2547" y="1191"/>
                      <a:pt x="2515" y="1204"/>
                      <a:pt x="2495" y="1226"/>
                    </a:cubicBezTo>
                    <a:lnTo>
                      <a:pt x="2495" y="1226"/>
                    </a:lnTo>
                    <a:cubicBezTo>
                      <a:pt x="2524" y="1100"/>
                      <a:pt x="2417" y="955"/>
                      <a:pt x="2287" y="917"/>
                    </a:cubicBezTo>
                    <a:cubicBezTo>
                      <a:pt x="2246" y="905"/>
                      <a:pt x="2205" y="900"/>
                      <a:pt x="2163" y="900"/>
                    </a:cubicBezTo>
                    <a:cubicBezTo>
                      <a:pt x="2052" y="900"/>
                      <a:pt x="1939" y="936"/>
                      <a:pt x="1832" y="972"/>
                    </a:cubicBezTo>
                    <a:cubicBezTo>
                      <a:pt x="1873" y="840"/>
                      <a:pt x="1826" y="687"/>
                      <a:pt x="1720" y="601"/>
                    </a:cubicBezTo>
                    <a:cubicBezTo>
                      <a:pt x="1646" y="552"/>
                      <a:pt x="1568" y="528"/>
                      <a:pt x="1486" y="528"/>
                    </a:cubicBezTo>
                    <a:cubicBezTo>
                      <a:pt x="1439" y="528"/>
                      <a:pt x="1392" y="536"/>
                      <a:pt x="1344" y="551"/>
                    </a:cubicBezTo>
                    <a:cubicBezTo>
                      <a:pt x="1371" y="285"/>
                      <a:pt x="980" y="1"/>
                      <a:pt x="6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 flipH="1">
                <a:off x="1750507" y="4497835"/>
                <a:ext cx="573664" cy="186739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1515" extrusionOk="0">
                    <a:moveTo>
                      <a:pt x="4640" y="46"/>
                    </a:moveTo>
                    <a:cubicBezTo>
                      <a:pt x="4645" y="46"/>
                      <a:pt x="4649" y="47"/>
                      <a:pt x="4653" y="47"/>
                    </a:cubicBezTo>
                    <a:cubicBezTo>
                      <a:pt x="4649" y="47"/>
                      <a:pt x="4645" y="46"/>
                      <a:pt x="4640" y="46"/>
                    </a:cubicBezTo>
                    <a:close/>
                    <a:moveTo>
                      <a:pt x="1699" y="985"/>
                    </a:moveTo>
                    <a:lnTo>
                      <a:pt x="1699" y="985"/>
                    </a:lnTo>
                    <a:cubicBezTo>
                      <a:pt x="1512" y="1089"/>
                      <a:pt x="1332" y="1206"/>
                      <a:pt x="1160" y="1334"/>
                    </a:cubicBezTo>
                    <a:lnTo>
                      <a:pt x="1699" y="985"/>
                    </a:lnTo>
                    <a:close/>
                    <a:moveTo>
                      <a:pt x="3718" y="0"/>
                    </a:moveTo>
                    <a:cubicBezTo>
                      <a:pt x="3152" y="0"/>
                      <a:pt x="2596" y="63"/>
                      <a:pt x="2026" y="239"/>
                    </a:cubicBezTo>
                    <a:cubicBezTo>
                      <a:pt x="1372" y="441"/>
                      <a:pt x="273" y="816"/>
                      <a:pt x="0" y="1514"/>
                    </a:cubicBezTo>
                    <a:cubicBezTo>
                      <a:pt x="782" y="1099"/>
                      <a:pt x="1570" y="739"/>
                      <a:pt x="2429" y="513"/>
                    </a:cubicBezTo>
                    <a:lnTo>
                      <a:pt x="2429" y="513"/>
                    </a:lnTo>
                    <a:lnTo>
                      <a:pt x="1699" y="985"/>
                    </a:lnTo>
                    <a:lnTo>
                      <a:pt x="1699" y="985"/>
                    </a:lnTo>
                    <a:cubicBezTo>
                      <a:pt x="2467" y="554"/>
                      <a:pt x="3346" y="323"/>
                      <a:pt x="4225" y="323"/>
                    </a:cubicBezTo>
                    <a:cubicBezTo>
                      <a:pt x="4330" y="323"/>
                      <a:pt x="4436" y="326"/>
                      <a:pt x="4542" y="333"/>
                    </a:cubicBezTo>
                    <a:cubicBezTo>
                      <a:pt x="4314" y="278"/>
                      <a:pt x="4087" y="225"/>
                      <a:pt x="3860" y="171"/>
                    </a:cubicBezTo>
                    <a:cubicBezTo>
                      <a:pt x="4063" y="84"/>
                      <a:pt x="4282" y="40"/>
                      <a:pt x="4502" y="40"/>
                    </a:cubicBezTo>
                    <a:cubicBezTo>
                      <a:pt x="4548" y="40"/>
                      <a:pt x="4594" y="42"/>
                      <a:pt x="4640" y="46"/>
                    </a:cubicBezTo>
                    <a:lnTo>
                      <a:pt x="4640" y="46"/>
                    </a:lnTo>
                    <a:cubicBezTo>
                      <a:pt x="4327" y="18"/>
                      <a:pt x="4021" y="0"/>
                      <a:pt x="3718" y="0"/>
                    </a:cubicBezTo>
                    <a:close/>
                  </a:path>
                </a:pathLst>
              </a:custGeom>
              <a:solidFill>
                <a:srgbClr val="FEFEFE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69AEF0">
            <a:alpha val="5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3" r:id="rId6"/>
    <p:sldLayoutId id="214748367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AEF0">
            <a:alpha val="50000"/>
          </a:srgbClr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"/>
          <p:cNvSpPr/>
          <p:nvPr/>
        </p:nvSpPr>
        <p:spPr>
          <a:xfrm>
            <a:off x="5798986" y="2638976"/>
            <a:ext cx="1458853" cy="213376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2"/>
          <p:cNvSpPr/>
          <p:nvPr/>
        </p:nvSpPr>
        <p:spPr>
          <a:xfrm>
            <a:off x="7403000" y="1925770"/>
            <a:ext cx="1740960" cy="439924"/>
          </a:xfrm>
          <a:custGeom>
            <a:avLst/>
            <a:gdLst/>
            <a:ahLst/>
            <a:cxnLst/>
            <a:rect l="l" t="t" r="r" b="b"/>
            <a:pathLst>
              <a:path w="14124" h="3569" extrusionOk="0">
                <a:moveTo>
                  <a:pt x="14119" y="0"/>
                </a:moveTo>
                <a:lnTo>
                  <a:pt x="14119" y="2"/>
                </a:lnTo>
                <a:lnTo>
                  <a:pt x="14119" y="2"/>
                </a:lnTo>
                <a:cubicBezTo>
                  <a:pt x="14121" y="1"/>
                  <a:pt x="14122" y="1"/>
                  <a:pt x="14124" y="0"/>
                </a:cubicBezTo>
                <a:close/>
                <a:moveTo>
                  <a:pt x="14119" y="2"/>
                </a:moveTo>
                <a:lnTo>
                  <a:pt x="14119" y="2"/>
                </a:lnTo>
                <a:cubicBezTo>
                  <a:pt x="13871" y="112"/>
                  <a:pt x="13726" y="391"/>
                  <a:pt x="13652" y="661"/>
                </a:cubicBezTo>
                <a:cubicBezTo>
                  <a:pt x="13642" y="694"/>
                  <a:pt x="13631" y="731"/>
                  <a:pt x="13602" y="749"/>
                </a:cubicBezTo>
                <a:cubicBezTo>
                  <a:pt x="13587" y="758"/>
                  <a:pt x="13571" y="760"/>
                  <a:pt x="13554" y="760"/>
                </a:cubicBezTo>
                <a:cubicBezTo>
                  <a:pt x="13543" y="760"/>
                  <a:pt x="13532" y="759"/>
                  <a:pt x="13520" y="758"/>
                </a:cubicBezTo>
                <a:cubicBezTo>
                  <a:pt x="13433" y="745"/>
                  <a:pt x="13341" y="724"/>
                  <a:pt x="13253" y="724"/>
                </a:cubicBezTo>
                <a:cubicBezTo>
                  <a:pt x="13204" y="724"/>
                  <a:pt x="13156" y="731"/>
                  <a:pt x="13110" y="749"/>
                </a:cubicBezTo>
                <a:cubicBezTo>
                  <a:pt x="12993" y="796"/>
                  <a:pt x="12916" y="909"/>
                  <a:pt x="12871" y="1027"/>
                </a:cubicBezTo>
                <a:cubicBezTo>
                  <a:pt x="12827" y="1144"/>
                  <a:pt x="12809" y="1270"/>
                  <a:pt x="12767" y="1389"/>
                </a:cubicBezTo>
                <a:cubicBezTo>
                  <a:pt x="12694" y="1602"/>
                  <a:pt x="12547" y="1788"/>
                  <a:pt x="12360" y="1908"/>
                </a:cubicBezTo>
                <a:cubicBezTo>
                  <a:pt x="12318" y="1935"/>
                  <a:pt x="12272" y="1958"/>
                  <a:pt x="12224" y="1958"/>
                </a:cubicBezTo>
                <a:cubicBezTo>
                  <a:pt x="12217" y="1958"/>
                  <a:pt x="12211" y="1958"/>
                  <a:pt x="12204" y="1957"/>
                </a:cubicBezTo>
                <a:cubicBezTo>
                  <a:pt x="12143" y="1947"/>
                  <a:pt x="12097" y="1894"/>
                  <a:pt x="12043" y="1861"/>
                </a:cubicBezTo>
                <a:cubicBezTo>
                  <a:pt x="11988" y="1828"/>
                  <a:pt x="11928" y="1814"/>
                  <a:pt x="11865" y="1814"/>
                </a:cubicBezTo>
                <a:cubicBezTo>
                  <a:pt x="11756" y="1814"/>
                  <a:pt x="11639" y="1855"/>
                  <a:pt x="11534" y="1894"/>
                </a:cubicBezTo>
                <a:cubicBezTo>
                  <a:pt x="11511" y="1903"/>
                  <a:pt x="11486" y="1912"/>
                  <a:pt x="11462" y="1912"/>
                </a:cubicBezTo>
                <a:cubicBezTo>
                  <a:pt x="11458" y="1912"/>
                  <a:pt x="11453" y="1911"/>
                  <a:pt x="11449" y="1911"/>
                </a:cubicBezTo>
                <a:cubicBezTo>
                  <a:pt x="11343" y="1894"/>
                  <a:pt x="11361" y="1729"/>
                  <a:pt x="11295" y="1642"/>
                </a:cubicBezTo>
                <a:cubicBezTo>
                  <a:pt x="11253" y="1586"/>
                  <a:pt x="11182" y="1574"/>
                  <a:pt x="11108" y="1574"/>
                </a:cubicBezTo>
                <a:cubicBezTo>
                  <a:pt x="11072" y="1574"/>
                  <a:pt x="11036" y="1577"/>
                  <a:pt x="11002" y="1579"/>
                </a:cubicBezTo>
                <a:cubicBezTo>
                  <a:pt x="10996" y="1579"/>
                  <a:pt x="10991" y="1579"/>
                  <a:pt x="10985" y="1579"/>
                </a:cubicBezTo>
                <a:cubicBezTo>
                  <a:pt x="10748" y="1579"/>
                  <a:pt x="10633" y="1307"/>
                  <a:pt x="10506" y="1141"/>
                </a:cubicBezTo>
                <a:cubicBezTo>
                  <a:pt x="10390" y="988"/>
                  <a:pt x="10233" y="842"/>
                  <a:pt x="10042" y="831"/>
                </a:cubicBezTo>
                <a:cubicBezTo>
                  <a:pt x="10033" y="831"/>
                  <a:pt x="10025" y="830"/>
                  <a:pt x="10016" y="830"/>
                </a:cubicBezTo>
                <a:cubicBezTo>
                  <a:pt x="9967" y="830"/>
                  <a:pt x="9917" y="837"/>
                  <a:pt x="9868" y="837"/>
                </a:cubicBezTo>
                <a:cubicBezTo>
                  <a:pt x="9822" y="837"/>
                  <a:pt x="9776" y="831"/>
                  <a:pt x="9735" y="808"/>
                </a:cubicBezTo>
                <a:cubicBezTo>
                  <a:pt x="9637" y="752"/>
                  <a:pt x="9613" y="626"/>
                  <a:pt x="9570" y="520"/>
                </a:cubicBezTo>
                <a:cubicBezTo>
                  <a:pt x="9452" y="227"/>
                  <a:pt x="9134" y="46"/>
                  <a:pt x="8818" y="46"/>
                </a:cubicBezTo>
                <a:cubicBezTo>
                  <a:pt x="8781" y="46"/>
                  <a:pt x="8743" y="48"/>
                  <a:pt x="8706" y="54"/>
                </a:cubicBezTo>
                <a:cubicBezTo>
                  <a:pt x="8358" y="103"/>
                  <a:pt x="8058" y="358"/>
                  <a:pt x="7897" y="672"/>
                </a:cubicBezTo>
                <a:cubicBezTo>
                  <a:pt x="7840" y="787"/>
                  <a:pt x="7796" y="911"/>
                  <a:pt x="7722" y="1015"/>
                </a:cubicBezTo>
                <a:cubicBezTo>
                  <a:pt x="7651" y="1115"/>
                  <a:pt x="7540" y="1197"/>
                  <a:pt x="7419" y="1197"/>
                </a:cubicBezTo>
                <a:cubicBezTo>
                  <a:pt x="7414" y="1197"/>
                  <a:pt x="7408" y="1197"/>
                  <a:pt x="7403" y="1197"/>
                </a:cubicBezTo>
                <a:cubicBezTo>
                  <a:pt x="7261" y="1187"/>
                  <a:pt x="7152" y="1070"/>
                  <a:pt x="7023" y="1011"/>
                </a:cubicBezTo>
                <a:cubicBezTo>
                  <a:pt x="6956" y="980"/>
                  <a:pt x="6884" y="967"/>
                  <a:pt x="6812" y="967"/>
                </a:cubicBezTo>
                <a:cubicBezTo>
                  <a:pt x="6688" y="967"/>
                  <a:pt x="6561" y="1007"/>
                  <a:pt x="6455" y="1073"/>
                </a:cubicBezTo>
                <a:cubicBezTo>
                  <a:pt x="6285" y="1177"/>
                  <a:pt x="6159" y="1339"/>
                  <a:pt x="6051" y="1506"/>
                </a:cubicBezTo>
                <a:cubicBezTo>
                  <a:pt x="5970" y="1630"/>
                  <a:pt x="5896" y="1762"/>
                  <a:pt x="5787" y="1860"/>
                </a:cubicBezTo>
                <a:cubicBezTo>
                  <a:pt x="5702" y="1938"/>
                  <a:pt x="5589" y="1994"/>
                  <a:pt x="5476" y="1994"/>
                </a:cubicBezTo>
                <a:cubicBezTo>
                  <a:pt x="5445" y="1994"/>
                  <a:pt x="5413" y="1989"/>
                  <a:pt x="5382" y="1980"/>
                </a:cubicBezTo>
                <a:cubicBezTo>
                  <a:pt x="5277" y="1947"/>
                  <a:pt x="5198" y="1861"/>
                  <a:pt x="5107" y="1800"/>
                </a:cubicBezTo>
                <a:cubicBezTo>
                  <a:pt x="4994" y="1724"/>
                  <a:pt x="4859" y="1685"/>
                  <a:pt x="4723" y="1685"/>
                </a:cubicBezTo>
                <a:cubicBezTo>
                  <a:pt x="4623" y="1685"/>
                  <a:pt x="4522" y="1706"/>
                  <a:pt x="4431" y="1750"/>
                </a:cubicBezTo>
                <a:cubicBezTo>
                  <a:pt x="4289" y="1818"/>
                  <a:pt x="4174" y="1933"/>
                  <a:pt x="4043" y="2022"/>
                </a:cubicBezTo>
                <a:cubicBezTo>
                  <a:pt x="3938" y="2093"/>
                  <a:pt x="3842" y="2112"/>
                  <a:pt x="3747" y="2112"/>
                </a:cubicBezTo>
                <a:cubicBezTo>
                  <a:pt x="3634" y="2112"/>
                  <a:pt x="3524" y="2085"/>
                  <a:pt x="3408" y="2085"/>
                </a:cubicBezTo>
                <a:cubicBezTo>
                  <a:pt x="3336" y="2085"/>
                  <a:pt x="3261" y="2095"/>
                  <a:pt x="3182" y="2129"/>
                </a:cubicBezTo>
                <a:cubicBezTo>
                  <a:pt x="3050" y="2184"/>
                  <a:pt x="2937" y="2283"/>
                  <a:pt x="2800" y="2327"/>
                </a:cubicBezTo>
                <a:cubicBezTo>
                  <a:pt x="2751" y="2343"/>
                  <a:pt x="2704" y="2350"/>
                  <a:pt x="2660" y="2350"/>
                </a:cubicBezTo>
                <a:cubicBezTo>
                  <a:pt x="2488" y="2350"/>
                  <a:pt x="2340" y="2251"/>
                  <a:pt x="2164" y="2215"/>
                </a:cubicBezTo>
                <a:cubicBezTo>
                  <a:pt x="1923" y="2167"/>
                  <a:pt x="1678" y="2141"/>
                  <a:pt x="1431" y="2137"/>
                </a:cubicBezTo>
                <a:cubicBezTo>
                  <a:pt x="1405" y="2137"/>
                  <a:pt x="1379" y="2137"/>
                  <a:pt x="1353" y="2137"/>
                </a:cubicBezTo>
                <a:cubicBezTo>
                  <a:pt x="1133" y="2137"/>
                  <a:pt x="913" y="2153"/>
                  <a:pt x="696" y="2184"/>
                </a:cubicBezTo>
                <a:cubicBezTo>
                  <a:pt x="487" y="2215"/>
                  <a:pt x="223" y="2340"/>
                  <a:pt x="16" y="2340"/>
                </a:cubicBezTo>
                <a:cubicBezTo>
                  <a:pt x="11" y="2340"/>
                  <a:pt x="5" y="2340"/>
                  <a:pt x="0" y="2340"/>
                </a:cubicBezTo>
                <a:lnTo>
                  <a:pt x="0" y="2340"/>
                </a:lnTo>
                <a:cubicBezTo>
                  <a:pt x="4724" y="2496"/>
                  <a:pt x="9440" y="2907"/>
                  <a:pt x="14119" y="3568"/>
                </a:cubicBezTo>
                <a:lnTo>
                  <a:pt x="14119" y="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/>
          <p:cNvSpPr/>
          <p:nvPr/>
        </p:nvSpPr>
        <p:spPr>
          <a:xfrm>
            <a:off x="8069395" y="358348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2"/>
          <p:cNvGrpSpPr/>
          <p:nvPr/>
        </p:nvGrpSpPr>
        <p:grpSpPr>
          <a:xfrm>
            <a:off x="5089799" y="4402060"/>
            <a:ext cx="4461267" cy="933074"/>
            <a:chOff x="6936705" y="1277262"/>
            <a:chExt cx="2906931" cy="607985"/>
          </a:xfrm>
        </p:grpSpPr>
        <p:sp>
          <p:nvSpPr>
            <p:cNvPr id="485" name="Google Shape;485;p32"/>
            <p:cNvSpPr/>
            <p:nvPr/>
          </p:nvSpPr>
          <p:spPr>
            <a:xfrm>
              <a:off x="6936705" y="1357255"/>
              <a:ext cx="2906931" cy="527991"/>
            </a:xfrm>
            <a:custGeom>
              <a:avLst/>
              <a:gdLst/>
              <a:ahLst/>
              <a:cxnLst/>
              <a:rect l="l" t="t" r="r" b="b"/>
              <a:pathLst>
                <a:path w="36193" h="6574" extrusionOk="0">
                  <a:moveTo>
                    <a:pt x="18097" y="0"/>
                  </a:moveTo>
                  <a:cubicBezTo>
                    <a:pt x="13297" y="0"/>
                    <a:pt x="8695" y="347"/>
                    <a:pt x="5301" y="964"/>
                  </a:cubicBezTo>
                  <a:cubicBezTo>
                    <a:pt x="1908" y="1579"/>
                    <a:pt x="0" y="2416"/>
                    <a:pt x="0" y="3287"/>
                  </a:cubicBezTo>
                  <a:cubicBezTo>
                    <a:pt x="0" y="4159"/>
                    <a:pt x="1908" y="4994"/>
                    <a:pt x="5301" y="5611"/>
                  </a:cubicBezTo>
                  <a:cubicBezTo>
                    <a:pt x="8695" y="6227"/>
                    <a:pt x="13297" y="6573"/>
                    <a:pt x="18097" y="6573"/>
                  </a:cubicBezTo>
                  <a:cubicBezTo>
                    <a:pt x="22896" y="6573"/>
                    <a:pt x="27499" y="6227"/>
                    <a:pt x="30892" y="5611"/>
                  </a:cubicBezTo>
                  <a:cubicBezTo>
                    <a:pt x="34287" y="4994"/>
                    <a:pt x="36193" y="4159"/>
                    <a:pt x="36193" y="3287"/>
                  </a:cubicBezTo>
                  <a:cubicBezTo>
                    <a:pt x="36193" y="2416"/>
                    <a:pt x="34287" y="1579"/>
                    <a:pt x="30892" y="964"/>
                  </a:cubicBezTo>
                  <a:cubicBezTo>
                    <a:pt x="27499" y="347"/>
                    <a:pt x="22896" y="0"/>
                    <a:pt x="18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8851314" y="1277262"/>
              <a:ext cx="679968" cy="212915"/>
            </a:xfrm>
            <a:custGeom>
              <a:avLst/>
              <a:gdLst/>
              <a:ahLst/>
              <a:cxnLst/>
              <a:rect l="l" t="t" r="r" b="b"/>
              <a:pathLst>
                <a:path w="8466" h="2651" extrusionOk="0">
                  <a:moveTo>
                    <a:pt x="3725" y="0"/>
                  </a:moveTo>
                  <a:cubicBezTo>
                    <a:pt x="3249" y="0"/>
                    <a:pt x="2774" y="57"/>
                    <a:pt x="2325" y="180"/>
                  </a:cubicBezTo>
                  <a:cubicBezTo>
                    <a:pt x="1167" y="495"/>
                    <a:pt x="217" y="1264"/>
                    <a:pt x="1" y="2174"/>
                  </a:cubicBezTo>
                  <a:cubicBezTo>
                    <a:pt x="1569" y="2473"/>
                    <a:pt x="3257" y="2651"/>
                    <a:pt x="4927" y="2651"/>
                  </a:cubicBezTo>
                  <a:cubicBezTo>
                    <a:pt x="6133" y="2651"/>
                    <a:pt x="7330" y="2558"/>
                    <a:pt x="8466" y="2352"/>
                  </a:cubicBezTo>
                  <a:cubicBezTo>
                    <a:pt x="7877" y="1539"/>
                    <a:pt x="7005" y="828"/>
                    <a:pt x="5909" y="403"/>
                  </a:cubicBezTo>
                  <a:cubicBezTo>
                    <a:pt x="5237" y="144"/>
                    <a:pt x="4479" y="0"/>
                    <a:pt x="3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8974441" y="1334767"/>
              <a:ext cx="216375" cy="111317"/>
            </a:xfrm>
            <a:custGeom>
              <a:avLst/>
              <a:gdLst/>
              <a:ahLst/>
              <a:cxnLst/>
              <a:rect l="l" t="t" r="r" b="b"/>
              <a:pathLst>
                <a:path w="2694" h="1386" extrusionOk="0">
                  <a:moveTo>
                    <a:pt x="2386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159" y="64"/>
                    <a:pt x="2071" y="229"/>
                    <a:pt x="2093" y="380"/>
                  </a:cubicBezTo>
                  <a:cubicBezTo>
                    <a:pt x="2064" y="238"/>
                    <a:pt x="1926" y="128"/>
                    <a:pt x="1783" y="128"/>
                  </a:cubicBezTo>
                  <a:cubicBezTo>
                    <a:pt x="1774" y="128"/>
                    <a:pt x="1765" y="128"/>
                    <a:pt x="1756" y="129"/>
                  </a:cubicBezTo>
                  <a:cubicBezTo>
                    <a:pt x="1623" y="141"/>
                    <a:pt x="1507" y="252"/>
                    <a:pt x="1478" y="382"/>
                  </a:cubicBezTo>
                  <a:lnTo>
                    <a:pt x="1478" y="382"/>
                  </a:lnTo>
                  <a:cubicBezTo>
                    <a:pt x="1470" y="298"/>
                    <a:pt x="1386" y="221"/>
                    <a:pt x="1297" y="221"/>
                  </a:cubicBezTo>
                  <a:cubicBezTo>
                    <a:pt x="1296" y="221"/>
                    <a:pt x="1295" y="221"/>
                    <a:pt x="1294" y="221"/>
                  </a:cubicBezTo>
                  <a:cubicBezTo>
                    <a:pt x="1184" y="222"/>
                    <a:pt x="1091" y="312"/>
                    <a:pt x="1055" y="416"/>
                  </a:cubicBezTo>
                  <a:cubicBezTo>
                    <a:pt x="1020" y="519"/>
                    <a:pt x="1030" y="634"/>
                    <a:pt x="1049" y="742"/>
                  </a:cubicBezTo>
                  <a:cubicBezTo>
                    <a:pt x="1023" y="596"/>
                    <a:pt x="939" y="541"/>
                    <a:pt x="841" y="541"/>
                  </a:cubicBezTo>
                  <a:cubicBezTo>
                    <a:pt x="694" y="541"/>
                    <a:pt x="515" y="665"/>
                    <a:pt x="446" y="794"/>
                  </a:cubicBezTo>
                  <a:cubicBezTo>
                    <a:pt x="394" y="763"/>
                    <a:pt x="328" y="742"/>
                    <a:pt x="265" y="742"/>
                  </a:cubicBezTo>
                  <a:cubicBezTo>
                    <a:pt x="206" y="742"/>
                    <a:pt x="148" y="760"/>
                    <a:pt x="105" y="804"/>
                  </a:cubicBezTo>
                  <a:cubicBezTo>
                    <a:pt x="1" y="907"/>
                    <a:pt x="7" y="1090"/>
                    <a:pt x="95" y="1206"/>
                  </a:cubicBezTo>
                  <a:cubicBezTo>
                    <a:pt x="183" y="1323"/>
                    <a:pt x="333" y="1380"/>
                    <a:pt x="478" y="1385"/>
                  </a:cubicBezTo>
                  <a:cubicBezTo>
                    <a:pt x="480" y="1385"/>
                    <a:pt x="483" y="1385"/>
                    <a:pt x="486" y="1385"/>
                  </a:cubicBezTo>
                  <a:cubicBezTo>
                    <a:pt x="650" y="1385"/>
                    <a:pt x="1865" y="1271"/>
                    <a:pt x="1864" y="1265"/>
                  </a:cubicBezTo>
                  <a:cubicBezTo>
                    <a:pt x="1857" y="1189"/>
                    <a:pt x="1848" y="1116"/>
                    <a:pt x="1840" y="1042"/>
                  </a:cubicBezTo>
                  <a:lnTo>
                    <a:pt x="1840" y="1042"/>
                  </a:lnTo>
                  <a:cubicBezTo>
                    <a:pt x="1887" y="1045"/>
                    <a:pt x="1934" y="1047"/>
                    <a:pt x="1982" y="1047"/>
                  </a:cubicBezTo>
                  <a:cubicBezTo>
                    <a:pt x="2118" y="1047"/>
                    <a:pt x="2254" y="1030"/>
                    <a:pt x="2364" y="953"/>
                  </a:cubicBezTo>
                  <a:cubicBezTo>
                    <a:pt x="2514" y="849"/>
                    <a:pt x="2561" y="591"/>
                    <a:pt x="2407" y="495"/>
                  </a:cubicBezTo>
                  <a:lnTo>
                    <a:pt x="2407" y="495"/>
                  </a:lnTo>
                  <a:cubicBezTo>
                    <a:pt x="2416" y="496"/>
                    <a:pt x="2425" y="497"/>
                    <a:pt x="2434" y="497"/>
                  </a:cubicBezTo>
                  <a:cubicBezTo>
                    <a:pt x="2573" y="497"/>
                    <a:pt x="2693" y="341"/>
                    <a:pt x="2661" y="202"/>
                  </a:cubicBezTo>
                  <a:cubicBezTo>
                    <a:pt x="2632" y="82"/>
                    <a:pt x="2508" y="1"/>
                    <a:pt x="2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8285959" y="1403999"/>
              <a:ext cx="1467079" cy="439885"/>
            </a:xfrm>
            <a:custGeom>
              <a:avLst/>
              <a:gdLst/>
              <a:ahLst/>
              <a:cxnLst/>
              <a:rect l="l" t="t" r="r" b="b"/>
              <a:pathLst>
                <a:path w="18266" h="5477" extrusionOk="0">
                  <a:moveTo>
                    <a:pt x="10431" y="1"/>
                  </a:moveTo>
                  <a:cubicBezTo>
                    <a:pt x="9862" y="1"/>
                    <a:pt x="9292" y="35"/>
                    <a:pt x="8727" y="105"/>
                  </a:cubicBezTo>
                  <a:cubicBezTo>
                    <a:pt x="5422" y="511"/>
                    <a:pt x="2275" y="2120"/>
                    <a:pt x="1" y="4566"/>
                  </a:cubicBezTo>
                  <a:cubicBezTo>
                    <a:pt x="2145" y="5169"/>
                    <a:pt x="4382" y="5476"/>
                    <a:pt x="6615" y="5476"/>
                  </a:cubicBezTo>
                  <a:cubicBezTo>
                    <a:pt x="10703" y="5476"/>
                    <a:pt x="14781" y="4447"/>
                    <a:pt x="18265" y="2319"/>
                  </a:cubicBezTo>
                  <a:cubicBezTo>
                    <a:pt x="15950" y="808"/>
                    <a:pt x="13190" y="1"/>
                    <a:pt x="10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8502977" y="1432591"/>
              <a:ext cx="858192" cy="278372"/>
            </a:xfrm>
            <a:custGeom>
              <a:avLst/>
              <a:gdLst/>
              <a:ahLst/>
              <a:cxnLst/>
              <a:rect l="l" t="t" r="r" b="b"/>
              <a:pathLst>
                <a:path w="10685" h="3466" extrusionOk="0">
                  <a:moveTo>
                    <a:pt x="7239" y="0"/>
                  </a:moveTo>
                  <a:cubicBezTo>
                    <a:pt x="5988" y="0"/>
                    <a:pt x="4736" y="199"/>
                    <a:pt x="3545" y="588"/>
                  </a:cubicBezTo>
                  <a:cubicBezTo>
                    <a:pt x="2332" y="983"/>
                    <a:pt x="772" y="1578"/>
                    <a:pt x="1" y="2653"/>
                  </a:cubicBezTo>
                  <a:cubicBezTo>
                    <a:pt x="595" y="2310"/>
                    <a:pt x="1361" y="1955"/>
                    <a:pt x="1891" y="1503"/>
                  </a:cubicBezTo>
                  <a:lnTo>
                    <a:pt x="1891" y="1503"/>
                  </a:lnTo>
                  <a:cubicBezTo>
                    <a:pt x="1427" y="1915"/>
                    <a:pt x="1003" y="2374"/>
                    <a:pt x="629" y="2869"/>
                  </a:cubicBezTo>
                  <a:cubicBezTo>
                    <a:pt x="1701" y="1951"/>
                    <a:pt x="2954" y="1246"/>
                    <a:pt x="4292" y="807"/>
                  </a:cubicBezTo>
                  <a:lnTo>
                    <a:pt x="4292" y="807"/>
                  </a:lnTo>
                  <a:cubicBezTo>
                    <a:pt x="3257" y="1436"/>
                    <a:pt x="2353" y="2283"/>
                    <a:pt x="1652" y="3273"/>
                  </a:cubicBezTo>
                  <a:cubicBezTo>
                    <a:pt x="2228" y="2715"/>
                    <a:pt x="2883" y="2237"/>
                    <a:pt x="3587" y="1856"/>
                  </a:cubicBezTo>
                  <a:lnTo>
                    <a:pt x="3587" y="1856"/>
                  </a:lnTo>
                  <a:cubicBezTo>
                    <a:pt x="2942" y="2268"/>
                    <a:pt x="2385" y="2821"/>
                    <a:pt x="1964" y="3465"/>
                  </a:cubicBezTo>
                  <a:cubicBezTo>
                    <a:pt x="2646" y="2896"/>
                    <a:pt x="3587" y="2800"/>
                    <a:pt x="4461" y="2652"/>
                  </a:cubicBezTo>
                  <a:cubicBezTo>
                    <a:pt x="5334" y="2503"/>
                    <a:pt x="6285" y="2211"/>
                    <a:pt x="6731" y="1442"/>
                  </a:cubicBezTo>
                  <a:lnTo>
                    <a:pt x="6731" y="1442"/>
                  </a:lnTo>
                  <a:cubicBezTo>
                    <a:pt x="6155" y="1500"/>
                    <a:pt x="5581" y="1556"/>
                    <a:pt x="5004" y="1611"/>
                  </a:cubicBezTo>
                  <a:cubicBezTo>
                    <a:pt x="5951" y="1101"/>
                    <a:pt x="7025" y="832"/>
                    <a:pt x="8099" y="832"/>
                  </a:cubicBezTo>
                  <a:cubicBezTo>
                    <a:pt x="8233" y="832"/>
                    <a:pt x="8366" y="837"/>
                    <a:pt x="8500" y="845"/>
                  </a:cubicBezTo>
                  <a:cubicBezTo>
                    <a:pt x="7913" y="708"/>
                    <a:pt x="7310" y="638"/>
                    <a:pt x="6708" y="638"/>
                  </a:cubicBezTo>
                  <a:cubicBezTo>
                    <a:pt x="6436" y="638"/>
                    <a:pt x="6164" y="652"/>
                    <a:pt x="5894" y="681"/>
                  </a:cubicBezTo>
                  <a:cubicBezTo>
                    <a:pt x="6790" y="454"/>
                    <a:pt x="7714" y="341"/>
                    <a:pt x="8638" y="341"/>
                  </a:cubicBezTo>
                  <a:cubicBezTo>
                    <a:pt x="9324" y="341"/>
                    <a:pt x="10010" y="403"/>
                    <a:pt x="10684" y="528"/>
                  </a:cubicBezTo>
                  <a:cubicBezTo>
                    <a:pt x="9845" y="262"/>
                    <a:pt x="8973" y="96"/>
                    <a:pt x="8091" y="31"/>
                  </a:cubicBezTo>
                  <a:cubicBezTo>
                    <a:pt x="7808" y="11"/>
                    <a:pt x="7524" y="0"/>
                    <a:pt x="7239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9196197" y="1318865"/>
              <a:ext cx="240149" cy="87945"/>
            </a:xfrm>
            <a:custGeom>
              <a:avLst/>
              <a:gdLst/>
              <a:ahLst/>
              <a:cxnLst/>
              <a:rect l="l" t="t" r="r" b="b"/>
              <a:pathLst>
                <a:path w="2990" h="1095" extrusionOk="0">
                  <a:moveTo>
                    <a:pt x="159" y="266"/>
                  </a:moveTo>
                  <a:lnTo>
                    <a:pt x="159" y="266"/>
                  </a:lnTo>
                  <a:cubicBezTo>
                    <a:pt x="158" y="266"/>
                    <a:pt x="157" y="267"/>
                    <a:pt x="156" y="267"/>
                  </a:cubicBezTo>
                  <a:cubicBezTo>
                    <a:pt x="157" y="267"/>
                    <a:pt x="158" y="266"/>
                    <a:pt x="159" y="266"/>
                  </a:cubicBezTo>
                  <a:close/>
                  <a:moveTo>
                    <a:pt x="2977" y="994"/>
                  </a:moveTo>
                  <a:cubicBezTo>
                    <a:pt x="2981" y="996"/>
                    <a:pt x="2985" y="998"/>
                    <a:pt x="2989" y="1001"/>
                  </a:cubicBezTo>
                  <a:cubicBezTo>
                    <a:pt x="2985" y="998"/>
                    <a:pt x="2981" y="996"/>
                    <a:pt x="2977" y="994"/>
                  </a:cubicBezTo>
                  <a:close/>
                  <a:moveTo>
                    <a:pt x="429" y="1"/>
                  </a:moveTo>
                  <a:cubicBezTo>
                    <a:pt x="287" y="1"/>
                    <a:pt x="144" y="15"/>
                    <a:pt x="0" y="45"/>
                  </a:cubicBezTo>
                  <a:cubicBezTo>
                    <a:pt x="43" y="36"/>
                    <a:pt x="87" y="32"/>
                    <a:pt x="131" y="32"/>
                  </a:cubicBezTo>
                  <a:cubicBezTo>
                    <a:pt x="346" y="32"/>
                    <a:pt x="570" y="128"/>
                    <a:pt x="735" y="251"/>
                  </a:cubicBezTo>
                  <a:cubicBezTo>
                    <a:pt x="722" y="253"/>
                    <a:pt x="708" y="254"/>
                    <a:pt x="694" y="254"/>
                  </a:cubicBezTo>
                  <a:cubicBezTo>
                    <a:pt x="621" y="254"/>
                    <a:pt x="536" y="224"/>
                    <a:pt x="465" y="222"/>
                  </a:cubicBezTo>
                  <a:cubicBezTo>
                    <a:pt x="459" y="222"/>
                    <a:pt x="452" y="222"/>
                    <a:pt x="446" y="222"/>
                  </a:cubicBezTo>
                  <a:cubicBezTo>
                    <a:pt x="349" y="222"/>
                    <a:pt x="252" y="237"/>
                    <a:pt x="159" y="266"/>
                  </a:cubicBezTo>
                  <a:lnTo>
                    <a:pt x="159" y="266"/>
                  </a:lnTo>
                  <a:cubicBezTo>
                    <a:pt x="172" y="262"/>
                    <a:pt x="187" y="261"/>
                    <a:pt x="204" y="261"/>
                  </a:cubicBezTo>
                  <a:cubicBezTo>
                    <a:pt x="274" y="261"/>
                    <a:pt x="370" y="288"/>
                    <a:pt x="424" y="297"/>
                  </a:cubicBezTo>
                  <a:cubicBezTo>
                    <a:pt x="527" y="312"/>
                    <a:pt x="630" y="332"/>
                    <a:pt x="729" y="356"/>
                  </a:cubicBezTo>
                  <a:cubicBezTo>
                    <a:pt x="932" y="404"/>
                    <a:pt x="1129" y="469"/>
                    <a:pt x="1321" y="548"/>
                  </a:cubicBezTo>
                  <a:cubicBezTo>
                    <a:pt x="1694" y="706"/>
                    <a:pt x="2057" y="887"/>
                    <a:pt x="2406" y="1095"/>
                  </a:cubicBezTo>
                  <a:cubicBezTo>
                    <a:pt x="2327" y="1019"/>
                    <a:pt x="2263" y="959"/>
                    <a:pt x="2211" y="909"/>
                  </a:cubicBezTo>
                  <a:lnTo>
                    <a:pt x="2211" y="909"/>
                  </a:lnTo>
                  <a:lnTo>
                    <a:pt x="2539" y="1028"/>
                  </a:lnTo>
                  <a:cubicBezTo>
                    <a:pt x="2510" y="1002"/>
                    <a:pt x="2480" y="977"/>
                    <a:pt x="2448" y="954"/>
                  </a:cubicBezTo>
                  <a:lnTo>
                    <a:pt x="2448" y="954"/>
                  </a:lnTo>
                  <a:cubicBezTo>
                    <a:pt x="2502" y="979"/>
                    <a:pt x="2556" y="1003"/>
                    <a:pt x="2606" y="1028"/>
                  </a:cubicBezTo>
                  <a:cubicBezTo>
                    <a:pt x="2433" y="819"/>
                    <a:pt x="2200" y="661"/>
                    <a:pt x="1942" y="575"/>
                  </a:cubicBezTo>
                  <a:lnTo>
                    <a:pt x="1942" y="575"/>
                  </a:lnTo>
                  <a:cubicBezTo>
                    <a:pt x="2300" y="676"/>
                    <a:pt x="2649" y="814"/>
                    <a:pt x="2977" y="994"/>
                  </a:cubicBezTo>
                  <a:lnTo>
                    <a:pt x="2977" y="994"/>
                  </a:lnTo>
                  <a:cubicBezTo>
                    <a:pt x="2207" y="571"/>
                    <a:pt x="1342" y="1"/>
                    <a:pt x="429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32"/>
          <p:cNvGrpSpPr/>
          <p:nvPr/>
        </p:nvGrpSpPr>
        <p:grpSpPr>
          <a:xfrm>
            <a:off x="6669191" y="539501"/>
            <a:ext cx="2881881" cy="4412323"/>
            <a:chOff x="3499700" y="0"/>
            <a:chExt cx="3285692" cy="5030581"/>
          </a:xfrm>
        </p:grpSpPr>
        <p:sp>
          <p:nvSpPr>
            <p:cNvPr id="500" name="Google Shape;500;p32"/>
            <p:cNvSpPr/>
            <p:nvPr/>
          </p:nvSpPr>
          <p:spPr>
            <a:xfrm>
              <a:off x="5192731" y="16814"/>
              <a:ext cx="626953" cy="438624"/>
            </a:xfrm>
            <a:custGeom>
              <a:avLst/>
              <a:gdLst/>
              <a:ahLst/>
              <a:cxnLst/>
              <a:rect l="l" t="t" r="r" b="b"/>
              <a:pathLst>
                <a:path w="5233" h="3661" extrusionOk="0">
                  <a:moveTo>
                    <a:pt x="1394" y="0"/>
                  </a:moveTo>
                  <a:cubicBezTo>
                    <a:pt x="938" y="0"/>
                    <a:pt x="484" y="201"/>
                    <a:pt x="0" y="577"/>
                  </a:cubicBezTo>
                  <a:cubicBezTo>
                    <a:pt x="0" y="1585"/>
                    <a:pt x="98" y="2590"/>
                    <a:pt x="98" y="3597"/>
                  </a:cubicBezTo>
                  <a:cubicBezTo>
                    <a:pt x="494" y="3209"/>
                    <a:pt x="915" y="3078"/>
                    <a:pt x="1347" y="3078"/>
                  </a:cubicBezTo>
                  <a:cubicBezTo>
                    <a:pt x="2257" y="3078"/>
                    <a:pt x="3215" y="3660"/>
                    <a:pt x="4100" y="3660"/>
                  </a:cubicBezTo>
                  <a:cubicBezTo>
                    <a:pt x="4496" y="3660"/>
                    <a:pt x="4877" y="3544"/>
                    <a:pt x="5233" y="3207"/>
                  </a:cubicBezTo>
                  <a:lnTo>
                    <a:pt x="5233" y="674"/>
                  </a:lnTo>
                  <a:cubicBezTo>
                    <a:pt x="4714" y="891"/>
                    <a:pt x="4333" y="995"/>
                    <a:pt x="3992" y="995"/>
                  </a:cubicBezTo>
                  <a:cubicBezTo>
                    <a:pt x="3485" y="995"/>
                    <a:pt x="3066" y="765"/>
                    <a:pt x="2419" y="340"/>
                  </a:cubicBezTo>
                  <a:cubicBezTo>
                    <a:pt x="2068" y="110"/>
                    <a:pt x="1731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5190192" y="533135"/>
              <a:ext cx="869074" cy="212263"/>
            </a:xfrm>
            <a:custGeom>
              <a:avLst/>
              <a:gdLst/>
              <a:ahLst/>
              <a:cxnLst/>
              <a:rect l="l" t="t" r="r" b="b"/>
              <a:pathLst>
                <a:path w="10592" h="2587" extrusionOk="0">
                  <a:moveTo>
                    <a:pt x="10592" y="104"/>
                  </a:moveTo>
                  <a:cubicBezTo>
                    <a:pt x="10556" y="365"/>
                    <a:pt x="10470" y="614"/>
                    <a:pt x="10345" y="837"/>
                  </a:cubicBezTo>
                  <a:lnTo>
                    <a:pt x="10345" y="837"/>
                  </a:lnTo>
                  <a:cubicBezTo>
                    <a:pt x="10484" y="635"/>
                    <a:pt x="10574" y="388"/>
                    <a:pt x="10592" y="104"/>
                  </a:cubicBezTo>
                  <a:close/>
                  <a:moveTo>
                    <a:pt x="6573" y="0"/>
                  </a:moveTo>
                  <a:cubicBezTo>
                    <a:pt x="5512" y="0"/>
                    <a:pt x="5168" y="1138"/>
                    <a:pt x="4438" y="1715"/>
                  </a:cubicBezTo>
                  <a:cubicBezTo>
                    <a:pt x="4101" y="1982"/>
                    <a:pt x="3795" y="2083"/>
                    <a:pt x="3507" y="2083"/>
                  </a:cubicBezTo>
                  <a:cubicBezTo>
                    <a:pt x="2623" y="2083"/>
                    <a:pt x="1907" y="1135"/>
                    <a:pt x="949" y="1135"/>
                  </a:cubicBezTo>
                  <a:cubicBezTo>
                    <a:pt x="695" y="1135"/>
                    <a:pt x="424" y="1202"/>
                    <a:pt x="129" y="1370"/>
                  </a:cubicBezTo>
                  <a:cubicBezTo>
                    <a:pt x="0" y="1670"/>
                    <a:pt x="33" y="2135"/>
                    <a:pt x="31" y="2539"/>
                  </a:cubicBezTo>
                  <a:cubicBezTo>
                    <a:pt x="429" y="2173"/>
                    <a:pt x="828" y="2050"/>
                    <a:pt x="1227" y="2050"/>
                  </a:cubicBezTo>
                  <a:cubicBezTo>
                    <a:pt x="2057" y="2050"/>
                    <a:pt x="2889" y="2586"/>
                    <a:pt x="3718" y="2586"/>
                  </a:cubicBezTo>
                  <a:cubicBezTo>
                    <a:pt x="4066" y="2586"/>
                    <a:pt x="4414" y="2492"/>
                    <a:pt x="4760" y="2223"/>
                  </a:cubicBezTo>
                  <a:cubicBezTo>
                    <a:pt x="5437" y="1699"/>
                    <a:pt x="5388" y="689"/>
                    <a:pt x="6423" y="689"/>
                  </a:cubicBezTo>
                  <a:cubicBezTo>
                    <a:pt x="6424" y="689"/>
                    <a:pt x="6426" y="689"/>
                    <a:pt x="6428" y="689"/>
                  </a:cubicBezTo>
                  <a:cubicBezTo>
                    <a:pt x="7227" y="690"/>
                    <a:pt x="7737" y="1484"/>
                    <a:pt x="8460" y="1713"/>
                  </a:cubicBezTo>
                  <a:cubicBezTo>
                    <a:pt x="8602" y="1758"/>
                    <a:pt x="8744" y="1779"/>
                    <a:pt x="8884" y="1779"/>
                  </a:cubicBezTo>
                  <a:cubicBezTo>
                    <a:pt x="9483" y="1779"/>
                    <a:pt x="10033" y="1390"/>
                    <a:pt x="10345" y="837"/>
                  </a:cubicBezTo>
                  <a:lnTo>
                    <a:pt x="10345" y="837"/>
                  </a:lnTo>
                  <a:cubicBezTo>
                    <a:pt x="10083" y="1217"/>
                    <a:pt x="9647" y="1437"/>
                    <a:pt x="9187" y="1437"/>
                  </a:cubicBezTo>
                  <a:cubicBezTo>
                    <a:pt x="8963" y="1437"/>
                    <a:pt x="8734" y="1385"/>
                    <a:pt x="8517" y="1275"/>
                  </a:cubicBezTo>
                  <a:cubicBezTo>
                    <a:pt x="7803" y="912"/>
                    <a:pt x="7572" y="86"/>
                    <a:pt x="6716" y="7"/>
                  </a:cubicBezTo>
                  <a:cubicBezTo>
                    <a:pt x="6667" y="2"/>
                    <a:pt x="6619" y="0"/>
                    <a:pt x="6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5809757" y="695705"/>
              <a:ext cx="766347" cy="175915"/>
            </a:xfrm>
            <a:custGeom>
              <a:avLst/>
              <a:gdLst/>
              <a:ahLst/>
              <a:cxnLst/>
              <a:rect l="l" t="t" r="r" b="b"/>
              <a:pathLst>
                <a:path w="9340" h="2144" extrusionOk="0">
                  <a:moveTo>
                    <a:pt x="9340" y="1"/>
                  </a:moveTo>
                  <a:cubicBezTo>
                    <a:pt x="9157" y="347"/>
                    <a:pt x="8867" y="454"/>
                    <a:pt x="8547" y="454"/>
                  </a:cubicBezTo>
                  <a:cubicBezTo>
                    <a:pt x="8183" y="454"/>
                    <a:pt x="7780" y="315"/>
                    <a:pt x="7451" y="232"/>
                  </a:cubicBezTo>
                  <a:cubicBezTo>
                    <a:pt x="7236" y="178"/>
                    <a:pt x="7040" y="149"/>
                    <a:pt x="6859" y="149"/>
                  </a:cubicBezTo>
                  <a:cubicBezTo>
                    <a:pt x="6445" y="149"/>
                    <a:pt x="6100" y="297"/>
                    <a:pt x="5743" y="632"/>
                  </a:cubicBezTo>
                  <a:cubicBezTo>
                    <a:pt x="5345" y="1007"/>
                    <a:pt x="5019" y="1233"/>
                    <a:pt x="4557" y="1233"/>
                  </a:cubicBezTo>
                  <a:cubicBezTo>
                    <a:pt x="4407" y="1233"/>
                    <a:pt x="4244" y="1210"/>
                    <a:pt x="4059" y="1160"/>
                  </a:cubicBezTo>
                  <a:cubicBezTo>
                    <a:pt x="3386" y="978"/>
                    <a:pt x="2824" y="470"/>
                    <a:pt x="2110" y="341"/>
                  </a:cubicBezTo>
                  <a:cubicBezTo>
                    <a:pt x="1991" y="320"/>
                    <a:pt x="1859" y="309"/>
                    <a:pt x="1722" y="309"/>
                  </a:cubicBezTo>
                  <a:cubicBezTo>
                    <a:pt x="1122" y="309"/>
                    <a:pt x="406" y="515"/>
                    <a:pt x="38" y="926"/>
                  </a:cubicBezTo>
                  <a:cubicBezTo>
                    <a:pt x="26" y="1292"/>
                    <a:pt x="0" y="1819"/>
                    <a:pt x="136" y="2143"/>
                  </a:cubicBezTo>
                  <a:cubicBezTo>
                    <a:pt x="203" y="1434"/>
                    <a:pt x="1260" y="833"/>
                    <a:pt x="1879" y="828"/>
                  </a:cubicBezTo>
                  <a:cubicBezTo>
                    <a:pt x="1883" y="828"/>
                    <a:pt x="1887" y="828"/>
                    <a:pt x="1891" y="828"/>
                  </a:cubicBezTo>
                  <a:cubicBezTo>
                    <a:pt x="2644" y="828"/>
                    <a:pt x="3083" y="1251"/>
                    <a:pt x="3768" y="1451"/>
                  </a:cubicBezTo>
                  <a:cubicBezTo>
                    <a:pt x="4028" y="1527"/>
                    <a:pt x="4263" y="1566"/>
                    <a:pt x="4482" y="1566"/>
                  </a:cubicBezTo>
                  <a:cubicBezTo>
                    <a:pt x="4964" y="1566"/>
                    <a:pt x="5368" y="1376"/>
                    <a:pt x="5791" y="962"/>
                  </a:cubicBezTo>
                  <a:cubicBezTo>
                    <a:pt x="6146" y="615"/>
                    <a:pt x="6417" y="465"/>
                    <a:pt x="6751" y="465"/>
                  </a:cubicBezTo>
                  <a:cubicBezTo>
                    <a:pt x="6927" y="465"/>
                    <a:pt x="7121" y="507"/>
                    <a:pt x="7355" y="583"/>
                  </a:cubicBezTo>
                  <a:cubicBezTo>
                    <a:pt x="7592" y="662"/>
                    <a:pt x="7871" y="712"/>
                    <a:pt x="8144" y="712"/>
                  </a:cubicBezTo>
                  <a:cubicBezTo>
                    <a:pt x="8669" y="712"/>
                    <a:pt x="9176" y="527"/>
                    <a:pt x="9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4664246" y="813448"/>
              <a:ext cx="425183" cy="120531"/>
            </a:xfrm>
            <a:custGeom>
              <a:avLst/>
              <a:gdLst/>
              <a:ahLst/>
              <a:cxnLst/>
              <a:rect l="l" t="t" r="r" b="b"/>
              <a:pathLst>
                <a:path w="5182" h="1469" extrusionOk="0">
                  <a:moveTo>
                    <a:pt x="5182" y="954"/>
                  </a:moveTo>
                  <a:lnTo>
                    <a:pt x="5182" y="954"/>
                  </a:lnTo>
                  <a:cubicBezTo>
                    <a:pt x="5108" y="985"/>
                    <a:pt x="5038" y="998"/>
                    <a:pt x="4969" y="998"/>
                  </a:cubicBezTo>
                  <a:cubicBezTo>
                    <a:pt x="4946" y="998"/>
                    <a:pt x="4923" y="996"/>
                    <a:pt x="4900" y="993"/>
                  </a:cubicBezTo>
                  <a:lnTo>
                    <a:pt x="4900" y="993"/>
                  </a:lnTo>
                  <a:cubicBezTo>
                    <a:pt x="4930" y="1002"/>
                    <a:pt x="4961" y="1006"/>
                    <a:pt x="4993" y="1006"/>
                  </a:cubicBezTo>
                  <a:cubicBezTo>
                    <a:pt x="5052" y="1006"/>
                    <a:pt x="5114" y="990"/>
                    <a:pt x="5182" y="954"/>
                  </a:cubicBezTo>
                  <a:close/>
                  <a:moveTo>
                    <a:pt x="437" y="1"/>
                  </a:moveTo>
                  <a:cubicBezTo>
                    <a:pt x="283" y="1"/>
                    <a:pt x="134" y="51"/>
                    <a:pt x="1" y="175"/>
                  </a:cubicBezTo>
                  <a:cubicBezTo>
                    <a:pt x="36" y="438"/>
                    <a:pt x="133" y="741"/>
                    <a:pt x="49" y="1003"/>
                  </a:cubicBezTo>
                  <a:cubicBezTo>
                    <a:pt x="338" y="869"/>
                    <a:pt x="517" y="738"/>
                    <a:pt x="744" y="738"/>
                  </a:cubicBezTo>
                  <a:cubicBezTo>
                    <a:pt x="853" y="738"/>
                    <a:pt x="974" y="768"/>
                    <a:pt x="1124" y="843"/>
                  </a:cubicBezTo>
                  <a:cubicBezTo>
                    <a:pt x="1431" y="996"/>
                    <a:pt x="1659" y="1335"/>
                    <a:pt x="1996" y="1430"/>
                  </a:cubicBezTo>
                  <a:cubicBezTo>
                    <a:pt x="2090" y="1457"/>
                    <a:pt x="2178" y="1469"/>
                    <a:pt x="2260" y="1469"/>
                  </a:cubicBezTo>
                  <a:cubicBezTo>
                    <a:pt x="2977" y="1469"/>
                    <a:pt x="3273" y="557"/>
                    <a:pt x="3874" y="557"/>
                  </a:cubicBezTo>
                  <a:cubicBezTo>
                    <a:pt x="3898" y="557"/>
                    <a:pt x="3922" y="559"/>
                    <a:pt x="3947" y="562"/>
                  </a:cubicBezTo>
                  <a:cubicBezTo>
                    <a:pt x="4269" y="602"/>
                    <a:pt x="4557" y="950"/>
                    <a:pt x="4900" y="993"/>
                  </a:cubicBezTo>
                  <a:lnTo>
                    <a:pt x="4900" y="993"/>
                  </a:lnTo>
                  <a:cubicBezTo>
                    <a:pt x="4600" y="909"/>
                    <a:pt x="4386" y="441"/>
                    <a:pt x="4068" y="369"/>
                  </a:cubicBezTo>
                  <a:cubicBezTo>
                    <a:pt x="4009" y="356"/>
                    <a:pt x="3953" y="350"/>
                    <a:pt x="3899" y="350"/>
                  </a:cubicBezTo>
                  <a:cubicBezTo>
                    <a:pt x="3518" y="350"/>
                    <a:pt x="3272" y="660"/>
                    <a:pt x="2968" y="869"/>
                  </a:cubicBezTo>
                  <a:cubicBezTo>
                    <a:pt x="2760" y="1012"/>
                    <a:pt x="2578" y="1073"/>
                    <a:pt x="2408" y="1073"/>
                  </a:cubicBezTo>
                  <a:cubicBezTo>
                    <a:pt x="2108" y="1073"/>
                    <a:pt x="1848" y="882"/>
                    <a:pt x="1561" y="612"/>
                  </a:cubicBezTo>
                  <a:cubicBezTo>
                    <a:pt x="1299" y="365"/>
                    <a:pt x="852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5192735" y="1107188"/>
              <a:ext cx="1371220" cy="1757347"/>
            </a:xfrm>
            <a:custGeom>
              <a:avLst/>
              <a:gdLst/>
              <a:ahLst/>
              <a:cxnLst/>
              <a:rect l="l" t="t" r="r" b="b"/>
              <a:pathLst>
                <a:path w="16712" h="21418" fill="none" extrusionOk="0">
                  <a:moveTo>
                    <a:pt x="16712" y="16416"/>
                  </a:moveTo>
                  <a:lnTo>
                    <a:pt x="9250" y="0"/>
                  </a:lnTo>
                  <a:lnTo>
                    <a:pt x="7256" y="192"/>
                  </a:lnTo>
                  <a:lnTo>
                    <a:pt x="0" y="214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3853489" y="936295"/>
              <a:ext cx="2328415" cy="2210208"/>
            </a:xfrm>
            <a:custGeom>
              <a:avLst/>
              <a:gdLst/>
              <a:ahLst/>
              <a:cxnLst/>
              <a:rect l="l" t="t" r="r" b="b"/>
              <a:pathLst>
                <a:path w="28378" h="32075" fill="none" extrusionOk="0">
                  <a:moveTo>
                    <a:pt x="0" y="32074"/>
                  </a:moveTo>
                  <a:lnTo>
                    <a:pt x="16601" y="1"/>
                  </a:lnTo>
                  <a:lnTo>
                    <a:pt x="28377" y="2576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3612356" y="895580"/>
              <a:ext cx="1055737" cy="2145772"/>
            </a:xfrm>
            <a:custGeom>
              <a:avLst/>
              <a:gdLst/>
              <a:ahLst/>
              <a:cxnLst/>
              <a:rect l="l" t="t" r="r" b="b"/>
              <a:pathLst>
                <a:path w="12867" h="26152" fill="none" extrusionOk="0">
                  <a:moveTo>
                    <a:pt x="0" y="26151"/>
                  </a:moveTo>
                  <a:lnTo>
                    <a:pt x="1286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4781169" y="2864463"/>
              <a:ext cx="717773" cy="1273498"/>
            </a:xfrm>
            <a:custGeom>
              <a:avLst/>
              <a:gdLst/>
              <a:ahLst/>
              <a:cxnLst/>
              <a:rect l="l" t="t" r="r" b="b"/>
              <a:pathLst>
                <a:path w="8748" h="15521" fill="none" extrusionOk="0">
                  <a:moveTo>
                    <a:pt x="0" y="15521"/>
                  </a:moveTo>
                  <a:lnTo>
                    <a:pt x="4403" y="0"/>
                  </a:lnTo>
                  <a:lnTo>
                    <a:pt x="874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4900470" y="2864463"/>
              <a:ext cx="479090" cy="1273498"/>
            </a:xfrm>
            <a:custGeom>
              <a:avLst/>
              <a:gdLst/>
              <a:ahLst/>
              <a:cxnLst/>
              <a:rect l="l" t="t" r="r" b="b"/>
              <a:pathLst>
                <a:path w="5839" h="15521" fill="none" extrusionOk="0">
                  <a:moveTo>
                    <a:pt x="0" y="15521"/>
                  </a:moveTo>
                  <a:lnTo>
                    <a:pt x="2940" y="0"/>
                  </a:lnTo>
                  <a:lnTo>
                    <a:pt x="583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010501" y="2864463"/>
              <a:ext cx="259114" cy="1273498"/>
            </a:xfrm>
            <a:custGeom>
              <a:avLst/>
              <a:gdLst/>
              <a:ahLst/>
              <a:cxnLst/>
              <a:rect l="l" t="t" r="r" b="b"/>
              <a:pathLst>
                <a:path w="3158" h="15521" fill="none" extrusionOk="0">
                  <a:moveTo>
                    <a:pt x="1" y="15521"/>
                  </a:moveTo>
                  <a:lnTo>
                    <a:pt x="1589" y="0"/>
                  </a:lnTo>
                  <a:lnTo>
                    <a:pt x="3157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140270" y="3005672"/>
              <a:ext cx="38974" cy="266827"/>
            </a:xfrm>
            <a:custGeom>
              <a:avLst/>
              <a:gdLst/>
              <a:ahLst/>
              <a:cxnLst/>
              <a:rect l="l" t="t" r="r" b="b"/>
              <a:pathLst>
                <a:path w="475" h="3252" fill="none" extrusionOk="0">
                  <a:moveTo>
                    <a:pt x="0" y="0"/>
                  </a:moveTo>
                  <a:lnTo>
                    <a:pt x="474" y="325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274259" y="2145783"/>
              <a:ext cx="353800" cy="1230750"/>
            </a:xfrm>
            <a:custGeom>
              <a:avLst/>
              <a:gdLst/>
              <a:ahLst/>
              <a:cxnLst/>
              <a:rect l="l" t="t" r="r" b="b"/>
              <a:pathLst>
                <a:path w="4312" h="15000" fill="none" extrusionOk="0">
                  <a:moveTo>
                    <a:pt x="1" y="14131"/>
                  </a:moveTo>
                  <a:lnTo>
                    <a:pt x="4311" y="1"/>
                  </a:lnTo>
                  <a:lnTo>
                    <a:pt x="1047" y="14366"/>
                  </a:lnTo>
                  <a:lnTo>
                    <a:pt x="2089" y="14999"/>
                  </a:lnTo>
                  <a:lnTo>
                    <a:pt x="43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655877" y="2628732"/>
              <a:ext cx="1684404" cy="2361481"/>
            </a:xfrm>
            <a:custGeom>
              <a:avLst/>
              <a:gdLst/>
              <a:ahLst/>
              <a:cxnLst/>
              <a:rect l="l" t="t" r="r" b="b"/>
              <a:pathLst>
                <a:path w="20529" h="28781" extrusionOk="0">
                  <a:moveTo>
                    <a:pt x="18390" y="0"/>
                  </a:moveTo>
                  <a:lnTo>
                    <a:pt x="11109" y="4017"/>
                  </a:lnTo>
                  <a:cubicBezTo>
                    <a:pt x="11109" y="4017"/>
                    <a:pt x="9559" y="18990"/>
                    <a:pt x="4681" y="18990"/>
                  </a:cubicBezTo>
                  <a:cubicBezTo>
                    <a:pt x="3938" y="18990"/>
                    <a:pt x="3336" y="18809"/>
                    <a:pt x="2848" y="18502"/>
                  </a:cubicBezTo>
                  <a:cubicBezTo>
                    <a:pt x="1592" y="21699"/>
                    <a:pt x="700" y="25008"/>
                    <a:pt x="1" y="28352"/>
                  </a:cubicBezTo>
                  <a:cubicBezTo>
                    <a:pt x="1275" y="28628"/>
                    <a:pt x="2812" y="28780"/>
                    <a:pt x="4657" y="28780"/>
                  </a:cubicBezTo>
                  <a:cubicBezTo>
                    <a:pt x="20529" y="28780"/>
                    <a:pt x="14858" y="19524"/>
                    <a:pt x="13438" y="14990"/>
                  </a:cubicBezTo>
                  <a:cubicBezTo>
                    <a:pt x="12017" y="10456"/>
                    <a:pt x="17524" y="8118"/>
                    <a:pt x="17524" y="8118"/>
                  </a:cubicBezTo>
                  <a:lnTo>
                    <a:pt x="1839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054562" y="0"/>
              <a:ext cx="176243" cy="4245841"/>
            </a:xfrm>
            <a:custGeom>
              <a:avLst/>
              <a:gdLst/>
              <a:ahLst/>
              <a:cxnLst/>
              <a:rect l="l" t="t" r="r" b="b"/>
              <a:pathLst>
                <a:path w="2148" h="51747" extrusionOk="0">
                  <a:moveTo>
                    <a:pt x="1671" y="1"/>
                  </a:moveTo>
                  <a:lnTo>
                    <a:pt x="0" y="51747"/>
                  </a:lnTo>
                  <a:lnTo>
                    <a:pt x="1577" y="51747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092715" y="2845017"/>
              <a:ext cx="106501" cy="217515"/>
            </a:xfrm>
            <a:custGeom>
              <a:avLst/>
              <a:gdLst/>
              <a:ahLst/>
              <a:cxnLst/>
              <a:rect l="l" t="t" r="r" b="b"/>
              <a:pathLst>
                <a:path w="1298" h="2651" extrusionOk="0">
                  <a:moveTo>
                    <a:pt x="1298" y="1"/>
                  </a:moveTo>
                  <a:lnTo>
                    <a:pt x="1298" y="1"/>
                  </a:lnTo>
                  <a:cubicBezTo>
                    <a:pt x="882" y="107"/>
                    <a:pt x="468" y="221"/>
                    <a:pt x="77" y="280"/>
                  </a:cubicBezTo>
                  <a:lnTo>
                    <a:pt x="0" y="2650"/>
                  </a:lnTo>
                  <a:cubicBezTo>
                    <a:pt x="303" y="2380"/>
                    <a:pt x="562" y="2054"/>
                    <a:pt x="786" y="1595"/>
                  </a:cubicBezTo>
                  <a:cubicBezTo>
                    <a:pt x="822" y="1824"/>
                    <a:pt x="1020" y="2084"/>
                    <a:pt x="1273" y="2290"/>
                  </a:cubicBezTo>
                  <a:lnTo>
                    <a:pt x="129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105351" y="1760802"/>
              <a:ext cx="106009" cy="910181"/>
            </a:xfrm>
            <a:custGeom>
              <a:avLst/>
              <a:gdLst/>
              <a:ahLst/>
              <a:cxnLst/>
              <a:rect l="l" t="t" r="r" b="b"/>
              <a:pathLst>
                <a:path w="1292" h="11093" extrusionOk="0">
                  <a:moveTo>
                    <a:pt x="1292" y="0"/>
                  </a:moveTo>
                  <a:lnTo>
                    <a:pt x="1292" y="0"/>
                  </a:lnTo>
                  <a:cubicBezTo>
                    <a:pt x="990" y="20"/>
                    <a:pt x="682" y="33"/>
                    <a:pt x="393" y="33"/>
                  </a:cubicBezTo>
                  <a:cubicBezTo>
                    <a:pt x="381" y="33"/>
                    <a:pt x="369" y="33"/>
                    <a:pt x="358" y="33"/>
                  </a:cubicBezTo>
                  <a:lnTo>
                    <a:pt x="1" y="11093"/>
                  </a:lnTo>
                  <a:lnTo>
                    <a:pt x="3" y="11093"/>
                  </a:lnTo>
                  <a:cubicBezTo>
                    <a:pt x="388" y="11042"/>
                    <a:pt x="779" y="10981"/>
                    <a:pt x="1171" y="10921"/>
                  </a:cubicBezTo>
                  <a:lnTo>
                    <a:pt x="129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136366" y="1615081"/>
              <a:ext cx="76553" cy="96901"/>
            </a:xfrm>
            <a:custGeom>
              <a:avLst/>
              <a:gdLst/>
              <a:ahLst/>
              <a:cxnLst/>
              <a:rect l="l" t="t" r="r" b="b"/>
              <a:pathLst>
                <a:path w="933" h="1181" extrusionOk="0">
                  <a:moveTo>
                    <a:pt x="757" y="0"/>
                  </a:moveTo>
                  <a:cubicBezTo>
                    <a:pt x="732" y="0"/>
                    <a:pt x="707" y="1"/>
                    <a:pt x="681" y="1"/>
                  </a:cubicBezTo>
                  <a:cubicBezTo>
                    <a:pt x="493" y="3"/>
                    <a:pt x="272" y="3"/>
                    <a:pt x="38" y="8"/>
                  </a:cubicBezTo>
                  <a:lnTo>
                    <a:pt x="1" y="1180"/>
                  </a:lnTo>
                  <a:cubicBezTo>
                    <a:pt x="303" y="1149"/>
                    <a:pt x="620" y="1156"/>
                    <a:pt x="920" y="1151"/>
                  </a:cubicBezTo>
                  <a:lnTo>
                    <a:pt x="932" y="3"/>
                  </a:lnTo>
                  <a:cubicBezTo>
                    <a:pt x="876" y="2"/>
                    <a:pt x="818" y="0"/>
                    <a:pt x="757" y="0"/>
                  </a:cubicBez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054562" y="4034338"/>
              <a:ext cx="131690" cy="211525"/>
            </a:xfrm>
            <a:custGeom>
              <a:avLst/>
              <a:gdLst/>
              <a:ahLst/>
              <a:cxnLst/>
              <a:rect l="l" t="t" r="r" b="b"/>
              <a:pathLst>
                <a:path w="1605" h="2578" extrusionOk="0">
                  <a:moveTo>
                    <a:pt x="1604" y="0"/>
                  </a:moveTo>
                  <a:lnTo>
                    <a:pt x="1604" y="0"/>
                  </a:lnTo>
                  <a:cubicBezTo>
                    <a:pt x="1189" y="116"/>
                    <a:pt x="768" y="182"/>
                    <a:pt x="351" y="182"/>
                  </a:cubicBezTo>
                  <a:cubicBezTo>
                    <a:pt x="260" y="182"/>
                    <a:pt x="169" y="179"/>
                    <a:pt x="78" y="172"/>
                  </a:cubicBezTo>
                  <a:lnTo>
                    <a:pt x="0" y="2578"/>
                  </a:lnTo>
                  <a:lnTo>
                    <a:pt x="1575" y="257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170089" y="15999"/>
              <a:ext cx="44553" cy="1145254"/>
            </a:xfrm>
            <a:custGeom>
              <a:avLst/>
              <a:gdLst/>
              <a:ahLst/>
              <a:cxnLst/>
              <a:rect l="l" t="t" r="r" b="b"/>
              <a:pathLst>
                <a:path w="543" h="13958" extrusionOk="0">
                  <a:moveTo>
                    <a:pt x="449" y="1"/>
                  </a:moveTo>
                  <a:lnTo>
                    <a:pt x="0" y="13958"/>
                  </a:lnTo>
                  <a:cubicBezTo>
                    <a:pt x="131" y="13906"/>
                    <a:pt x="260" y="13852"/>
                    <a:pt x="390" y="13799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133331" y="2685101"/>
              <a:ext cx="36020" cy="105762"/>
            </a:xfrm>
            <a:custGeom>
              <a:avLst/>
              <a:gdLst/>
              <a:ahLst/>
              <a:cxnLst/>
              <a:rect l="l" t="t" r="r" b="b"/>
              <a:pathLst>
                <a:path w="439" h="1289" extrusionOk="0">
                  <a:moveTo>
                    <a:pt x="438" y="1"/>
                  </a:moveTo>
                  <a:cubicBezTo>
                    <a:pt x="305" y="48"/>
                    <a:pt x="170" y="99"/>
                    <a:pt x="38" y="152"/>
                  </a:cubicBezTo>
                  <a:lnTo>
                    <a:pt x="0" y="1288"/>
                  </a:lnTo>
                  <a:cubicBezTo>
                    <a:pt x="143" y="1234"/>
                    <a:pt x="285" y="1174"/>
                    <a:pt x="426" y="1114"/>
                  </a:cubicBezTo>
                  <a:lnTo>
                    <a:pt x="438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095505" y="3272500"/>
              <a:ext cx="67199" cy="676502"/>
            </a:xfrm>
            <a:custGeom>
              <a:avLst/>
              <a:gdLst/>
              <a:ahLst/>
              <a:cxnLst/>
              <a:rect l="l" t="t" r="r" b="b"/>
              <a:pathLst>
                <a:path w="819" h="8245" extrusionOk="0">
                  <a:moveTo>
                    <a:pt x="818" y="0"/>
                  </a:moveTo>
                  <a:cubicBezTo>
                    <a:pt x="623" y="190"/>
                    <a:pt x="433" y="384"/>
                    <a:pt x="248" y="584"/>
                  </a:cubicBezTo>
                  <a:lnTo>
                    <a:pt x="0" y="8244"/>
                  </a:lnTo>
                  <a:cubicBezTo>
                    <a:pt x="264" y="8070"/>
                    <a:pt x="508" y="7861"/>
                    <a:pt x="735" y="7629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526893" y="666495"/>
              <a:ext cx="164510" cy="2787977"/>
            </a:xfrm>
            <a:custGeom>
              <a:avLst/>
              <a:gdLst/>
              <a:ahLst/>
              <a:cxnLst/>
              <a:rect l="l" t="t" r="r" b="b"/>
              <a:pathLst>
                <a:path w="2005" h="33979" extrusionOk="0">
                  <a:moveTo>
                    <a:pt x="1721" y="1"/>
                  </a:moveTo>
                  <a:lnTo>
                    <a:pt x="1" y="33652"/>
                  </a:lnTo>
                  <a:lnTo>
                    <a:pt x="959" y="33979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617313" y="1729377"/>
              <a:ext cx="25436" cy="242130"/>
            </a:xfrm>
            <a:custGeom>
              <a:avLst/>
              <a:gdLst/>
              <a:ahLst/>
              <a:cxnLst/>
              <a:rect l="l" t="t" r="r" b="b"/>
              <a:pathLst>
                <a:path w="310" h="2951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56" y="28"/>
                    <a:pt x="202" y="53"/>
                    <a:pt x="147" y="81"/>
                  </a:cubicBezTo>
                  <a:lnTo>
                    <a:pt x="0" y="2951"/>
                  </a:lnTo>
                  <a:cubicBezTo>
                    <a:pt x="75" y="2909"/>
                    <a:pt x="150" y="2867"/>
                    <a:pt x="224" y="2825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550196" y="2997631"/>
              <a:ext cx="53579" cy="294724"/>
            </a:xfrm>
            <a:custGeom>
              <a:avLst/>
              <a:gdLst/>
              <a:ahLst/>
              <a:cxnLst/>
              <a:rect l="l" t="t" r="r" b="b"/>
              <a:pathLst>
                <a:path w="653" h="3592" extrusionOk="0">
                  <a:moveTo>
                    <a:pt x="653" y="1"/>
                  </a:moveTo>
                  <a:lnTo>
                    <a:pt x="653" y="1"/>
                  </a:lnTo>
                  <a:cubicBezTo>
                    <a:pt x="489" y="96"/>
                    <a:pt x="328" y="193"/>
                    <a:pt x="164" y="291"/>
                  </a:cubicBezTo>
                  <a:lnTo>
                    <a:pt x="0" y="3498"/>
                  </a:lnTo>
                  <a:cubicBezTo>
                    <a:pt x="181" y="3529"/>
                    <a:pt x="362" y="3561"/>
                    <a:pt x="542" y="3591"/>
                  </a:cubicBezTo>
                  <a:lnTo>
                    <a:pt x="65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5800485" y="728526"/>
              <a:ext cx="188551" cy="2288375"/>
            </a:xfrm>
            <a:custGeom>
              <a:avLst/>
              <a:gdLst/>
              <a:ahLst/>
              <a:cxnLst/>
              <a:rect l="l" t="t" r="r" b="b"/>
              <a:pathLst>
                <a:path w="2298" h="27890" extrusionOk="0">
                  <a:moveTo>
                    <a:pt x="0" y="0"/>
                  </a:moveTo>
                  <a:lnTo>
                    <a:pt x="1252" y="27889"/>
                  </a:lnTo>
                  <a:lnTo>
                    <a:pt x="2297" y="2740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851028" y="1501277"/>
              <a:ext cx="40861" cy="365697"/>
            </a:xfrm>
            <a:custGeom>
              <a:avLst/>
              <a:gdLst/>
              <a:ahLst/>
              <a:cxnLst/>
              <a:rect l="l" t="t" r="r" b="b"/>
              <a:pathLst>
                <a:path w="498" h="4457" extrusionOk="0">
                  <a:moveTo>
                    <a:pt x="181" y="1"/>
                  </a:moveTo>
                  <a:cubicBezTo>
                    <a:pt x="121" y="1"/>
                    <a:pt x="61" y="3"/>
                    <a:pt x="1" y="4"/>
                  </a:cubicBezTo>
                  <a:lnTo>
                    <a:pt x="200" y="4456"/>
                  </a:lnTo>
                  <a:cubicBezTo>
                    <a:pt x="301" y="4425"/>
                    <a:pt x="399" y="4392"/>
                    <a:pt x="498" y="4354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899274" y="2551523"/>
              <a:ext cx="50707" cy="132511"/>
            </a:xfrm>
            <a:custGeom>
              <a:avLst/>
              <a:gdLst/>
              <a:ahLst/>
              <a:cxnLst/>
              <a:rect l="l" t="t" r="r" b="b"/>
              <a:pathLst>
                <a:path w="618" h="1615" extrusionOk="0">
                  <a:moveTo>
                    <a:pt x="523" y="1"/>
                  </a:moveTo>
                  <a:cubicBezTo>
                    <a:pt x="335" y="94"/>
                    <a:pt x="158" y="202"/>
                    <a:pt x="1" y="321"/>
                  </a:cubicBezTo>
                  <a:lnTo>
                    <a:pt x="59" y="1614"/>
                  </a:lnTo>
                  <a:cubicBezTo>
                    <a:pt x="249" y="1516"/>
                    <a:pt x="433" y="1412"/>
                    <a:pt x="617" y="1302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2720" y="323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959" y="3237"/>
                  </a:lnTo>
                  <a:lnTo>
                    <a:pt x="514" y="940"/>
                  </a:lnTo>
                  <a:lnTo>
                    <a:pt x="3411" y="46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4656780" y="1399288"/>
              <a:ext cx="32328" cy="168941"/>
            </a:xfrm>
            <a:custGeom>
              <a:avLst/>
              <a:gdLst/>
              <a:ahLst/>
              <a:cxnLst/>
              <a:rect l="l" t="t" r="r" b="b"/>
              <a:pathLst>
                <a:path w="394" h="2059" extrusionOk="0">
                  <a:moveTo>
                    <a:pt x="394" y="0"/>
                  </a:moveTo>
                  <a:lnTo>
                    <a:pt x="115" y="70"/>
                  </a:lnTo>
                  <a:cubicBezTo>
                    <a:pt x="78" y="733"/>
                    <a:pt x="43" y="1396"/>
                    <a:pt x="1" y="2059"/>
                  </a:cubicBezTo>
                  <a:lnTo>
                    <a:pt x="274" y="2059"/>
                  </a:lnTo>
                  <a:cubicBezTo>
                    <a:pt x="202" y="1379"/>
                    <a:pt x="231" y="661"/>
                    <a:pt x="394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3442" y="3866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1410" y="3866"/>
                  </a:lnTo>
                  <a:lnTo>
                    <a:pt x="789" y="1201"/>
                  </a:lnTo>
                  <a:lnTo>
                    <a:pt x="4060" y="759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858577" y="1148296"/>
              <a:ext cx="117414" cy="202828"/>
            </a:xfrm>
            <a:custGeom>
              <a:avLst/>
              <a:gdLst/>
              <a:ahLst/>
              <a:cxnLst/>
              <a:rect l="l" t="t" r="r" b="b"/>
              <a:pathLst>
                <a:path w="1431" h="2472" extrusionOk="0">
                  <a:moveTo>
                    <a:pt x="1431" y="1"/>
                  </a:moveTo>
                  <a:cubicBezTo>
                    <a:pt x="1011" y="170"/>
                    <a:pt x="594" y="333"/>
                    <a:pt x="173" y="486"/>
                  </a:cubicBezTo>
                  <a:cubicBezTo>
                    <a:pt x="103" y="1146"/>
                    <a:pt x="50" y="1809"/>
                    <a:pt x="1" y="2471"/>
                  </a:cubicBezTo>
                  <a:lnTo>
                    <a:pt x="939" y="2471"/>
                  </a:lnTo>
                  <a:lnTo>
                    <a:pt x="143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4474791" y="1303371"/>
              <a:ext cx="376117" cy="78358"/>
            </a:xfrm>
            <a:custGeom>
              <a:avLst/>
              <a:gdLst/>
              <a:ahLst/>
              <a:cxnLst/>
              <a:rect l="l" t="t" r="r" b="b"/>
              <a:pathLst>
                <a:path w="4584" h="955" extrusionOk="0">
                  <a:moveTo>
                    <a:pt x="4584" y="1"/>
                  </a:moveTo>
                  <a:lnTo>
                    <a:pt x="1" y="370"/>
                  </a:lnTo>
                  <a:lnTo>
                    <a:pt x="1" y="954"/>
                  </a:lnTo>
                  <a:lnTo>
                    <a:pt x="4584" y="483"/>
                  </a:lnTo>
                  <a:lnTo>
                    <a:pt x="458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5621040" y="1013733"/>
              <a:ext cx="449224" cy="93537"/>
            </a:xfrm>
            <a:custGeom>
              <a:avLst/>
              <a:gdLst/>
              <a:ahLst/>
              <a:cxnLst/>
              <a:rect l="l" t="t" r="r" b="b"/>
              <a:pathLst>
                <a:path w="5475" h="1140" extrusionOk="0">
                  <a:moveTo>
                    <a:pt x="5474" y="1"/>
                  </a:moveTo>
                  <a:lnTo>
                    <a:pt x="1" y="441"/>
                  </a:lnTo>
                  <a:lnTo>
                    <a:pt x="1" y="1139"/>
                  </a:lnTo>
                  <a:lnTo>
                    <a:pt x="5474" y="576"/>
                  </a:lnTo>
                  <a:lnTo>
                    <a:pt x="547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94831" y="1173157"/>
              <a:ext cx="980662" cy="676748"/>
            </a:xfrm>
            <a:custGeom>
              <a:avLst/>
              <a:gdLst/>
              <a:ahLst/>
              <a:cxnLst/>
              <a:rect l="l" t="t" r="r" b="b"/>
              <a:pathLst>
                <a:path w="11952" h="8248" extrusionOk="0">
                  <a:moveTo>
                    <a:pt x="11046" y="0"/>
                  </a:moveTo>
                  <a:lnTo>
                    <a:pt x="2779" y="1058"/>
                  </a:lnTo>
                  <a:cubicBezTo>
                    <a:pt x="2779" y="1058"/>
                    <a:pt x="0" y="3309"/>
                    <a:pt x="2483" y="8247"/>
                  </a:cubicBezTo>
                  <a:cubicBezTo>
                    <a:pt x="2483" y="8247"/>
                    <a:pt x="3933" y="6146"/>
                    <a:pt x="7691" y="6146"/>
                  </a:cubicBezTo>
                  <a:cubicBezTo>
                    <a:pt x="8874" y="6146"/>
                    <a:pt x="10285" y="6354"/>
                    <a:pt x="11952" y="6901"/>
                  </a:cubicBezTo>
                  <a:cubicBezTo>
                    <a:pt x="11952" y="6901"/>
                    <a:pt x="8460" y="2608"/>
                    <a:pt x="110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4722749" y="1435965"/>
              <a:ext cx="247709" cy="384568"/>
            </a:xfrm>
            <a:custGeom>
              <a:avLst/>
              <a:gdLst/>
              <a:ahLst/>
              <a:cxnLst/>
              <a:rect l="l" t="t" r="r" b="b"/>
              <a:pathLst>
                <a:path w="3019" h="4687" extrusionOk="0">
                  <a:moveTo>
                    <a:pt x="2622" y="1"/>
                  </a:moveTo>
                  <a:lnTo>
                    <a:pt x="2622" y="1"/>
                  </a:lnTo>
                  <a:cubicBezTo>
                    <a:pt x="2026" y="111"/>
                    <a:pt x="1436" y="246"/>
                    <a:pt x="858" y="403"/>
                  </a:cubicBezTo>
                  <a:cubicBezTo>
                    <a:pt x="607" y="472"/>
                    <a:pt x="358" y="545"/>
                    <a:pt x="111" y="626"/>
                  </a:cubicBezTo>
                  <a:cubicBezTo>
                    <a:pt x="1" y="1654"/>
                    <a:pt x="166" y="2997"/>
                    <a:pt x="965" y="4686"/>
                  </a:cubicBezTo>
                  <a:cubicBezTo>
                    <a:pt x="1269" y="4353"/>
                    <a:pt x="1923" y="3756"/>
                    <a:pt x="3018" y="3312"/>
                  </a:cubicBezTo>
                  <a:cubicBezTo>
                    <a:pt x="2672" y="2263"/>
                    <a:pt x="2535" y="1118"/>
                    <a:pt x="262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5199874" y="1410857"/>
              <a:ext cx="334682" cy="299154"/>
            </a:xfrm>
            <a:custGeom>
              <a:avLst/>
              <a:gdLst/>
              <a:ahLst/>
              <a:cxnLst/>
              <a:rect l="l" t="t" r="r" b="b"/>
              <a:pathLst>
                <a:path w="4079" h="3646" extrusionOk="0">
                  <a:moveTo>
                    <a:pt x="1" y="0"/>
                  </a:moveTo>
                  <a:cubicBezTo>
                    <a:pt x="5" y="205"/>
                    <a:pt x="16" y="408"/>
                    <a:pt x="32" y="603"/>
                  </a:cubicBezTo>
                  <a:cubicBezTo>
                    <a:pt x="94" y="1388"/>
                    <a:pt x="241" y="2256"/>
                    <a:pt x="526" y="3057"/>
                  </a:cubicBezTo>
                  <a:cubicBezTo>
                    <a:pt x="1630" y="3079"/>
                    <a:pt x="2820" y="3275"/>
                    <a:pt x="4078" y="3645"/>
                  </a:cubicBezTo>
                  <a:cubicBezTo>
                    <a:pt x="3616" y="2962"/>
                    <a:pt x="2831" y="1642"/>
                    <a:pt x="2600" y="230"/>
                  </a:cubicBezTo>
                  <a:cubicBezTo>
                    <a:pt x="1848" y="94"/>
                    <a:pt x="1087" y="22"/>
                    <a:pt x="334" y="5"/>
                  </a:cubicBezTo>
                  <a:cubicBezTo>
                    <a:pt x="222" y="0"/>
                    <a:pt x="110" y="0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4944942" y="1410857"/>
              <a:ext cx="282580" cy="291688"/>
            </a:xfrm>
            <a:custGeom>
              <a:avLst/>
              <a:gdLst/>
              <a:ahLst/>
              <a:cxnLst/>
              <a:rect l="l" t="t" r="r" b="b"/>
              <a:pathLst>
                <a:path w="3444" h="3555" extrusionOk="0">
                  <a:moveTo>
                    <a:pt x="2930" y="0"/>
                  </a:moveTo>
                  <a:cubicBezTo>
                    <a:pt x="1983" y="10"/>
                    <a:pt x="1031" y="107"/>
                    <a:pt x="91" y="273"/>
                  </a:cubicBezTo>
                  <a:cubicBezTo>
                    <a:pt x="0" y="1379"/>
                    <a:pt x="130" y="2515"/>
                    <a:pt x="471" y="3554"/>
                  </a:cubicBezTo>
                  <a:cubicBezTo>
                    <a:pt x="1241" y="3264"/>
                    <a:pt x="2213" y="3052"/>
                    <a:pt x="3422" y="3052"/>
                  </a:cubicBezTo>
                  <a:lnTo>
                    <a:pt x="3444" y="3052"/>
                  </a:lnTo>
                  <a:cubicBezTo>
                    <a:pt x="3167" y="2250"/>
                    <a:pt x="3025" y="1388"/>
                    <a:pt x="2962" y="603"/>
                  </a:cubicBezTo>
                  <a:cubicBezTo>
                    <a:pt x="2947" y="407"/>
                    <a:pt x="2936" y="205"/>
                    <a:pt x="293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216694" y="1780659"/>
              <a:ext cx="1170771" cy="1021358"/>
            </a:xfrm>
            <a:custGeom>
              <a:avLst/>
              <a:gdLst/>
              <a:ahLst/>
              <a:cxnLst/>
              <a:rect l="l" t="t" r="r" b="b"/>
              <a:pathLst>
                <a:path w="14269" h="12448" extrusionOk="0">
                  <a:moveTo>
                    <a:pt x="12691" y="0"/>
                  </a:moveTo>
                  <a:lnTo>
                    <a:pt x="3440" y="3411"/>
                  </a:lnTo>
                  <a:cubicBezTo>
                    <a:pt x="0" y="8643"/>
                    <a:pt x="6964" y="12445"/>
                    <a:pt x="6964" y="12447"/>
                  </a:cubicBezTo>
                  <a:cubicBezTo>
                    <a:pt x="6108" y="8646"/>
                    <a:pt x="7713" y="7648"/>
                    <a:pt x="9635" y="7648"/>
                  </a:cubicBezTo>
                  <a:cubicBezTo>
                    <a:pt x="11759" y="7648"/>
                    <a:pt x="14268" y="8867"/>
                    <a:pt x="14268" y="8867"/>
                  </a:cubicBezTo>
                  <a:cubicBezTo>
                    <a:pt x="9883" y="6694"/>
                    <a:pt x="12691" y="0"/>
                    <a:pt x="126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959992" y="2158173"/>
              <a:ext cx="314990" cy="287257"/>
            </a:xfrm>
            <a:custGeom>
              <a:avLst/>
              <a:gdLst/>
              <a:ahLst/>
              <a:cxnLst/>
              <a:rect l="l" t="t" r="r" b="b"/>
              <a:pathLst>
                <a:path w="3839" h="3501" extrusionOk="0">
                  <a:moveTo>
                    <a:pt x="2571" y="1"/>
                  </a:moveTo>
                  <a:cubicBezTo>
                    <a:pt x="2353" y="34"/>
                    <a:pt x="2135" y="62"/>
                    <a:pt x="1915" y="84"/>
                  </a:cubicBezTo>
                  <a:cubicBezTo>
                    <a:pt x="1296" y="146"/>
                    <a:pt x="645" y="172"/>
                    <a:pt x="1" y="236"/>
                  </a:cubicBezTo>
                  <a:cubicBezTo>
                    <a:pt x="234" y="1157"/>
                    <a:pt x="629" y="2028"/>
                    <a:pt x="1088" y="2875"/>
                  </a:cubicBezTo>
                  <a:cubicBezTo>
                    <a:pt x="2063" y="2953"/>
                    <a:pt x="3060" y="3229"/>
                    <a:pt x="3839" y="3500"/>
                  </a:cubicBezTo>
                  <a:cubicBezTo>
                    <a:pt x="2933" y="2534"/>
                    <a:pt x="2609" y="1257"/>
                    <a:pt x="2571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5736486" y="2178767"/>
              <a:ext cx="296529" cy="274457"/>
            </a:xfrm>
            <a:custGeom>
              <a:avLst/>
              <a:gdLst/>
              <a:ahLst/>
              <a:cxnLst/>
              <a:rect l="l" t="t" r="r" b="b"/>
              <a:pathLst>
                <a:path w="3614" h="3345" extrusionOk="0">
                  <a:moveTo>
                    <a:pt x="2562" y="1"/>
                  </a:moveTo>
                  <a:cubicBezTo>
                    <a:pt x="1643" y="105"/>
                    <a:pt x="750" y="305"/>
                    <a:pt x="1" y="830"/>
                  </a:cubicBezTo>
                  <a:cubicBezTo>
                    <a:pt x="258" y="1695"/>
                    <a:pt x="620" y="2543"/>
                    <a:pt x="1039" y="3345"/>
                  </a:cubicBezTo>
                  <a:cubicBezTo>
                    <a:pt x="1562" y="2851"/>
                    <a:pt x="2320" y="2600"/>
                    <a:pt x="3299" y="2600"/>
                  </a:cubicBezTo>
                  <a:cubicBezTo>
                    <a:pt x="3403" y="2600"/>
                    <a:pt x="3508" y="2606"/>
                    <a:pt x="3614" y="2611"/>
                  </a:cubicBezTo>
                  <a:cubicBezTo>
                    <a:pt x="3171" y="1771"/>
                    <a:pt x="2788" y="911"/>
                    <a:pt x="256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421493" y="2023692"/>
              <a:ext cx="389984" cy="745752"/>
            </a:xfrm>
            <a:custGeom>
              <a:avLst/>
              <a:gdLst/>
              <a:ahLst/>
              <a:cxnLst/>
              <a:rect l="l" t="t" r="r" b="b"/>
              <a:pathLst>
                <a:path w="4753" h="9089" extrusionOk="0">
                  <a:moveTo>
                    <a:pt x="2725" y="1"/>
                  </a:moveTo>
                  <a:lnTo>
                    <a:pt x="1071" y="612"/>
                  </a:lnTo>
                  <a:cubicBezTo>
                    <a:pt x="254" y="1879"/>
                    <a:pt x="1" y="3165"/>
                    <a:pt x="315" y="4439"/>
                  </a:cubicBezTo>
                  <a:cubicBezTo>
                    <a:pt x="897" y="6786"/>
                    <a:pt x="3265" y="8498"/>
                    <a:pt x="4189" y="9089"/>
                  </a:cubicBezTo>
                  <a:cubicBezTo>
                    <a:pt x="3886" y="7463"/>
                    <a:pt x="4043" y="6251"/>
                    <a:pt x="4657" y="5479"/>
                  </a:cubicBezTo>
                  <a:cubicBezTo>
                    <a:pt x="4685" y="5439"/>
                    <a:pt x="4721" y="5407"/>
                    <a:pt x="4753" y="5371"/>
                  </a:cubicBezTo>
                  <a:cubicBezTo>
                    <a:pt x="4327" y="4561"/>
                    <a:pt x="3957" y="3705"/>
                    <a:pt x="3692" y="2830"/>
                  </a:cubicBezTo>
                  <a:cubicBezTo>
                    <a:pt x="3566" y="2929"/>
                    <a:pt x="3444" y="3036"/>
                    <a:pt x="3329" y="3156"/>
                  </a:cubicBezTo>
                  <a:cubicBezTo>
                    <a:pt x="2944" y="2174"/>
                    <a:pt x="2787" y="1087"/>
                    <a:pt x="272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4445745" y="1727982"/>
              <a:ext cx="1285149" cy="951370"/>
            </a:xfrm>
            <a:custGeom>
              <a:avLst/>
              <a:gdLst/>
              <a:ahLst/>
              <a:cxnLst/>
              <a:rect l="l" t="t" r="r" b="b"/>
              <a:pathLst>
                <a:path w="15663" h="11595" extrusionOk="0">
                  <a:moveTo>
                    <a:pt x="14008" y="0"/>
                  </a:moveTo>
                  <a:lnTo>
                    <a:pt x="3535" y="1484"/>
                  </a:lnTo>
                  <a:cubicBezTo>
                    <a:pt x="0" y="6389"/>
                    <a:pt x="3731" y="11595"/>
                    <a:pt x="3731" y="11595"/>
                  </a:cubicBezTo>
                  <a:cubicBezTo>
                    <a:pt x="3731" y="11595"/>
                    <a:pt x="3731" y="11595"/>
                    <a:pt x="3731" y="11595"/>
                  </a:cubicBezTo>
                  <a:lnTo>
                    <a:pt x="15663" y="10054"/>
                  </a:lnTo>
                  <a:cubicBezTo>
                    <a:pt x="11950" y="6477"/>
                    <a:pt x="14008" y="1"/>
                    <a:pt x="140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18440" y="2116655"/>
              <a:ext cx="497797" cy="516012"/>
            </a:xfrm>
            <a:custGeom>
              <a:avLst/>
              <a:gdLst/>
              <a:ahLst/>
              <a:cxnLst/>
              <a:rect l="l" t="t" r="r" b="b"/>
              <a:pathLst>
                <a:path w="6067" h="6289" extrusionOk="0">
                  <a:moveTo>
                    <a:pt x="80" y="0"/>
                  </a:moveTo>
                  <a:lnTo>
                    <a:pt x="80" y="0"/>
                  </a:lnTo>
                  <a:cubicBezTo>
                    <a:pt x="0" y="1370"/>
                    <a:pt x="123" y="2763"/>
                    <a:pt x="358" y="4083"/>
                  </a:cubicBezTo>
                  <a:cubicBezTo>
                    <a:pt x="488" y="4806"/>
                    <a:pt x="653" y="5552"/>
                    <a:pt x="874" y="6288"/>
                  </a:cubicBezTo>
                  <a:lnTo>
                    <a:pt x="6066" y="5618"/>
                  </a:lnTo>
                  <a:cubicBezTo>
                    <a:pt x="5318" y="4080"/>
                    <a:pt x="4727" y="2459"/>
                    <a:pt x="4493" y="770"/>
                  </a:cubicBezTo>
                  <a:cubicBezTo>
                    <a:pt x="3346" y="601"/>
                    <a:pt x="2213" y="397"/>
                    <a:pt x="1047" y="206"/>
                  </a:cubicBezTo>
                  <a:cubicBezTo>
                    <a:pt x="715" y="149"/>
                    <a:pt x="396" y="80"/>
                    <a:pt x="8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552001" y="2012779"/>
              <a:ext cx="425101" cy="649426"/>
            </a:xfrm>
            <a:custGeom>
              <a:avLst/>
              <a:gdLst/>
              <a:ahLst/>
              <a:cxnLst/>
              <a:rect l="l" t="t" r="r" b="b"/>
              <a:pathLst>
                <a:path w="5181" h="7915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0" y="3756"/>
                    <a:pt x="2125" y="7296"/>
                    <a:pt x="2529" y="7914"/>
                  </a:cubicBezTo>
                  <a:lnTo>
                    <a:pt x="5180" y="7573"/>
                  </a:lnTo>
                  <a:cubicBezTo>
                    <a:pt x="4540" y="5537"/>
                    <a:pt x="4258" y="3347"/>
                    <a:pt x="4387" y="1223"/>
                  </a:cubicBezTo>
                  <a:cubicBezTo>
                    <a:pt x="3395" y="956"/>
                    <a:pt x="2470" y="566"/>
                    <a:pt x="1524" y="74"/>
                  </a:cubicBezTo>
                  <a:cubicBezTo>
                    <a:pt x="1478" y="50"/>
                    <a:pt x="1437" y="24"/>
                    <a:pt x="13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01863" y="2181721"/>
              <a:ext cx="395317" cy="394004"/>
            </a:xfrm>
            <a:custGeom>
              <a:avLst/>
              <a:gdLst/>
              <a:ahLst/>
              <a:cxnLst/>
              <a:rect l="l" t="t" r="r" b="b"/>
              <a:pathLst>
                <a:path w="4818" h="4802" extrusionOk="0">
                  <a:moveTo>
                    <a:pt x="0" y="1"/>
                  </a:moveTo>
                  <a:cubicBezTo>
                    <a:pt x="238" y="1675"/>
                    <a:pt x="830" y="3279"/>
                    <a:pt x="1576" y="4801"/>
                  </a:cubicBezTo>
                  <a:lnTo>
                    <a:pt x="4817" y="4382"/>
                  </a:lnTo>
                  <a:cubicBezTo>
                    <a:pt x="3725" y="3194"/>
                    <a:pt x="3189" y="1737"/>
                    <a:pt x="2962" y="309"/>
                  </a:cubicBezTo>
                  <a:cubicBezTo>
                    <a:pt x="2661" y="289"/>
                    <a:pt x="2360" y="265"/>
                    <a:pt x="2059" y="240"/>
                  </a:cubicBezTo>
                  <a:cubicBezTo>
                    <a:pt x="1361" y="180"/>
                    <a:pt x="678" y="97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499700" y="2453965"/>
              <a:ext cx="3285692" cy="2576616"/>
            </a:xfrm>
            <a:custGeom>
              <a:avLst/>
              <a:gdLst/>
              <a:ahLst/>
              <a:cxnLst/>
              <a:rect l="l" t="t" r="r" b="b"/>
              <a:pathLst>
                <a:path w="40045" h="31403" extrusionOk="0">
                  <a:moveTo>
                    <a:pt x="37347" y="0"/>
                  </a:moveTo>
                  <a:lnTo>
                    <a:pt x="27891" y="4806"/>
                  </a:lnTo>
                  <a:cubicBezTo>
                    <a:pt x="27891" y="4806"/>
                    <a:pt x="26206" y="20721"/>
                    <a:pt x="20053" y="20721"/>
                  </a:cubicBezTo>
                  <a:cubicBezTo>
                    <a:pt x="13899" y="20721"/>
                    <a:pt x="15349" y="12188"/>
                    <a:pt x="15349" y="12188"/>
                  </a:cubicBezTo>
                  <a:lnTo>
                    <a:pt x="650" y="6860"/>
                  </a:lnTo>
                  <a:lnTo>
                    <a:pt x="554" y="7157"/>
                  </a:lnTo>
                  <a:lnTo>
                    <a:pt x="10675" y="11221"/>
                  </a:lnTo>
                  <a:lnTo>
                    <a:pt x="10282" y="12046"/>
                  </a:lnTo>
                  <a:lnTo>
                    <a:pt x="11928" y="12853"/>
                  </a:lnTo>
                  <a:cubicBezTo>
                    <a:pt x="8597" y="19215"/>
                    <a:pt x="0" y="31403"/>
                    <a:pt x="20022" y="31403"/>
                  </a:cubicBezTo>
                  <a:cubicBezTo>
                    <a:pt x="40045" y="31403"/>
                    <a:pt x="32892" y="21302"/>
                    <a:pt x="31099" y="16356"/>
                  </a:cubicBezTo>
                  <a:cubicBezTo>
                    <a:pt x="29307" y="11409"/>
                    <a:pt x="36253" y="8858"/>
                    <a:pt x="36253" y="8858"/>
                  </a:cubicBezTo>
                  <a:lnTo>
                    <a:pt x="3734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5664275" y="2537400"/>
              <a:ext cx="861439" cy="1091216"/>
            </a:xfrm>
            <a:custGeom>
              <a:avLst/>
              <a:gdLst/>
              <a:ahLst/>
              <a:cxnLst/>
              <a:rect l="l" t="t" r="r" b="b"/>
              <a:pathLst>
                <a:path w="10254" h="13299" extrusionOk="0">
                  <a:moveTo>
                    <a:pt x="10253" y="1"/>
                  </a:moveTo>
                  <a:lnTo>
                    <a:pt x="2049" y="4169"/>
                  </a:lnTo>
                  <a:cubicBezTo>
                    <a:pt x="1906" y="5366"/>
                    <a:pt x="1335" y="9510"/>
                    <a:pt x="0" y="13299"/>
                  </a:cubicBezTo>
                  <a:cubicBezTo>
                    <a:pt x="1458" y="12772"/>
                    <a:pt x="2935" y="12297"/>
                    <a:pt x="4341" y="11646"/>
                  </a:cubicBezTo>
                  <a:cubicBezTo>
                    <a:pt x="5338" y="9573"/>
                    <a:pt x="7637" y="8118"/>
                    <a:pt x="9338" y="7423"/>
                  </a:cubicBezTo>
                  <a:lnTo>
                    <a:pt x="10253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5788096" y="2409083"/>
              <a:ext cx="801218" cy="439296"/>
            </a:xfrm>
            <a:custGeom>
              <a:avLst/>
              <a:gdLst/>
              <a:ahLst/>
              <a:cxnLst/>
              <a:rect l="l" t="t" r="r" b="b"/>
              <a:pathLst>
                <a:path w="9765" h="5354" extrusionOk="0">
                  <a:moveTo>
                    <a:pt x="9765" y="0"/>
                  </a:moveTo>
                  <a:lnTo>
                    <a:pt x="0" y="4786"/>
                  </a:lnTo>
                  <a:lnTo>
                    <a:pt x="0" y="5353"/>
                  </a:lnTo>
                  <a:lnTo>
                    <a:pt x="9765" y="1039"/>
                  </a:lnTo>
                  <a:lnTo>
                    <a:pt x="976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5645738" y="3114963"/>
              <a:ext cx="879986" cy="419193"/>
            </a:xfrm>
            <a:custGeom>
              <a:avLst/>
              <a:gdLst/>
              <a:ahLst/>
              <a:cxnLst/>
              <a:rect l="l" t="t" r="r" b="b"/>
              <a:pathLst>
                <a:path w="10725" h="5109" extrusionOk="0">
                  <a:moveTo>
                    <a:pt x="10725" y="1"/>
                  </a:moveTo>
                  <a:lnTo>
                    <a:pt x="160" y="4586"/>
                  </a:lnTo>
                  <a:lnTo>
                    <a:pt x="1" y="5109"/>
                  </a:lnTo>
                  <a:lnTo>
                    <a:pt x="10725" y="1065"/>
                  </a:lnTo>
                  <a:lnTo>
                    <a:pt x="1072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5426478" y="217018"/>
              <a:ext cx="228233" cy="117054"/>
            </a:xfrm>
            <a:custGeom>
              <a:avLst/>
              <a:gdLst/>
              <a:ahLst/>
              <a:cxnLst/>
              <a:rect l="l" t="t" r="r" b="b"/>
              <a:pathLst>
                <a:path w="1905" h="977" extrusionOk="0">
                  <a:moveTo>
                    <a:pt x="122" y="94"/>
                  </a:moveTo>
                  <a:lnTo>
                    <a:pt x="122" y="94"/>
                  </a:lnTo>
                  <a:cubicBezTo>
                    <a:pt x="127" y="97"/>
                    <a:pt x="133" y="101"/>
                    <a:pt x="137" y="104"/>
                  </a:cubicBezTo>
                  <a:cubicBezTo>
                    <a:pt x="173" y="135"/>
                    <a:pt x="212" y="162"/>
                    <a:pt x="258" y="172"/>
                  </a:cubicBezTo>
                  <a:cubicBezTo>
                    <a:pt x="253" y="178"/>
                    <a:pt x="250" y="182"/>
                    <a:pt x="248" y="187"/>
                  </a:cubicBezTo>
                  <a:cubicBezTo>
                    <a:pt x="234" y="209"/>
                    <a:pt x="226" y="233"/>
                    <a:pt x="204" y="243"/>
                  </a:cubicBezTo>
                  <a:cubicBezTo>
                    <a:pt x="198" y="246"/>
                    <a:pt x="192" y="247"/>
                    <a:pt x="186" y="247"/>
                  </a:cubicBezTo>
                  <a:cubicBezTo>
                    <a:pt x="163" y="247"/>
                    <a:pt x="140" y="231"/>
                    <a:pt x="128" y="210"/>
                  </a:cubicBezTo>
                  <a:cubicBezTo>
                    <a:pt x="108" y="179"/>
                    <a:pt x="108" y="132"/>
                    <a:pt x="122" y="94"/>
                  </a:cubicBezTo>
                  <a:close/>
                  <a:moveTo>
                    <a:pt x="1832" y="238"/>
                  </a:moveTo>
                  <a:lnTo>
                    <a:pt x="1832" y="238"/>
                  </a:lnTo>
                  <a:cubicBezTo>
                    <a:pt x="1840" y="276"/>
                    <a:pt x="1831" y="323"/>
                    <a:pt x="1807" y="352"/>
                  </a:cubicBezTo>
                  <a:cubicBezTo>
                    <a:pt x="1792" y="367"/>
                    <a:pt x="1771" y="379"/>
                    <a:pt x="1750" y="379"/>
                  </a:cubicBezTo>
                  <a:cubicBezTo>
                    <a:pt x="1742" y="379"/>
                    <a:pt x="1734" y="377"/>
                    <a:pt x="1726" y="372"/>
                  </a:cubicBezTo>
                  <a:cubicBezTo>
                    <a:pt x="1706" y="358"/>
                    <a:pt x="1701" y="332"/>
                    <a:pt x="1693" y="310"/>
                  </a:cubicBezTo>
                  <a:cubicBezTo>
                    <a:pt x="1690" y="305"/>
                    <a:pt x="1689" y="299"/>
                    <a:pt x="1686" y="294"/>
                  </a:cubicBezTo>
                  <a:cubicBezTo>
                    <a:pt x="1732" y="291"/>
                    <a:pt x="1774" y="271"/>
                    <a:pt x="1816" y="247"/>
                  </a:cubicBezTo>
                  <a:cubicBezTo>
                    <a:pt x="1820" y="243"/>
                    <a:pt x="1826" y="241"/>
                    <a:pt x="1832" y="238"/>
                  </a:cubicBezTo>
                  <a:close/>
                  <a:moveTo>
                    <a:pt x="105" y="0"/>
                  </a:moveTo>
                  <a:cubicBezTo>
                    <a:pt x="101" y="0"/>
                    <a:pt x="98" y="0"/>
                    <a:pt x="94" y="1"/>
                  </a:cubicBezTo>
                  <a:cubicBezTo>
                    <a:pt x="73" y="7"/>
                    <a:pt x="58" y="30"/>
                    <a:pt x="64" y="52"/>
                  </a:cubicBezTo>
                  <a:cubicBezTo>
                    <a:pt x="68" y="65"/>
                    <a:pt x="78" y="76"/>
                    <a:pt x="90" y="80"/>
                  </a:cubicBezTo>
                  <a:cubicBezTo>
                    <a:pt x="75" y="127"/>
                    <a:pt x="66" y="179"/>
                    <a:pt x="73" y="224"/>
                  </a:cubicBezTo>
                  <a:cubicBezTo>
                    <a:pt x="80" y="278"/>
                    <a:pt x="111" y="332"/>
                    <a:pt x="157" y="360"/>
                  </a:cubicBezTo>
                  <a:cubicBezTo>
                    <a:pt x="180" y="374"/>
                    <a:pt x="207" y="382"/>
                    <a:pt x="233" y="382"/>
                  </a:cubicBezTo>
                  <a:cubicBezTo>
                    <a:pt x="262" y="382"/>
                    <a:pt x="291" y="373"/>
                    <a:pt x="313" y="354"/>
                  </a:cubicBezTo>
                  <a:cubicBezTo>
                    <a:pt x="347" y="325"/>
                    <a:pt x="364" y="281"/>
                    <a:pt x="390" y="243"/>
                  </a:cubicBezTo>
                  <a:cubicBezTo>
                    <a:pt x="525" y="325"/>
                    <a:pt x="689" y="424"/>
                    <a:pt x="836" y="513"/>
                  </a:cubicBezTo>
                  <a:lnTo>
                    <a:pt x="0" y="804"/>
                  </a:lnTo>
                  <a:cubicBezTo>
                    <a:pt x="0" y="804"/>
                    <a:pt x="45" y="843"/>
                    <a:pt x="159" y="843"/>
                  </a:cubicBezTo>
                  <a:cubicBezTo>
                    <a:pt x="259" y="843"/>
                    <a:pt x="413" y="813"/>
                    <a:pt x="639" y="702"/>
                  </a:cubicBezTo>
                  <a:cubicBezTo>
                    <a:pt x="657" y="693"/>
                    <a:pt x="781" y="643"/>
                    <a:pt x="943" y="578"/>
                  </a:cubicBezTo>
                  <a:cubicBezTo>
                    <a:pt x="1092" y="669"/>
                    <a:pt x="1207" y="738"/>
                    <a:pt x="1222" y="751"/>
                  </a:cubicBezTo>
                  <a:cubicBezTo>
                    <a:pt x="1483" y="939"/>
                    <a:pt x="1651" y="977"/>
                    <a:pt x="1744" y="977"/>
                  </a:cubicBezTo>
                  <a:cubicBezTo>
                    <a:pt x="1808" y="977"/>
                    <a:pt x="1836" y="959"/>
                    <a:pt x="1836" y="959"/>
                  </a:cubicBezTo>
                  <a:lnTo>
                    <a:pt x="1059" y="535"/>
                  </a:lnTo>
                  <a:cubicBezTo>
                    <a:pt x="1218" y="472"/>
                    <a:pt x="1396" y="402"/>
                    <a:pt x="1544" y="343"/>
                  </a:cubicBezTo>
                  <a:cubicBezTo>
                    <a:pt x="1564" y="385"/>
                    <a:pt x="1571" y="431"/>
                    <a:pt x="1601" y="466"/>
                  </a:cubicBezTo>
                  <a:cubicBezTo>
                    <a:pt x="1626" y="494"/>
                    <a:pt x="1664" y="508"/>
                    <a:pt x="1701" y="508"/>
                  </a:cubicBezTo>
                  <a:cubicBezTo>
                    <a:pt x="1719" y="508"/>
                    <a:pt x="1737" y="505"/>
                    <a:pt x="1753" y="498"/>
                  </a:cubicBezTo>
                  <a:cubicBezTo>
                    <a:pt x="1805" y="478"/>
                    <a:pt x="1842" y="429"/>
                    <a:pt x="1859" y="376"/>
                  </a:cubicBezTo>
                  <a:cubicBezTo>
                    <a:pt x="1874" y="332"/>
                    <a:pt x="1873" y="281"/>
                    <a:pt x="1865" y="232"/>
                  </a:cubicBezTo>
                  <a:cubicBezTo>
                    <a:pt x="1879" y="230"/>
                    <a:pt x="1890" y="221"/>
                    <a:pt x="1896" y="208"/>
                  </a:cubicBezTo>
                  <a:cubicBezTo>
                    <a:pt x="1904" y="186"/>
                    <a:pt x="1896" y="161"/>
                    <a:pt x="1874" y="151"/>
                  </a:cubicBezTo>
                  <a:cubicBezTo>
                    <a:pt x="1868" y="149"/>
                    <a:pt x="1862" y="148"/>
                    <a:pt x="1857" y="148"/>
                  </a:cubicBezTo>
                  <a:cubicBezTo>
                    <a:pt x="1844" y="148"/>
                    <a:pt x="1832" y="154"/>
                    <a:pt x="1824" y="163"/>
                  </a:cubicBezTo>
                  <a:cubicBezTo>
                    <a:pt x="1819" y="163"/>
                    <a:pt x="1813" y="166"/>
                    <a:pt x="1808" y="167"/>
                  </a:cubicBezTo>
                  <a:cubicBezTo>
                    <a:pt x="1759" y="178"/>
                    <a:pt x="1711" y="196"/>
                    <a:pt x="1667" y="222"/>
                  </a:cubicBezTo>
                  <a:lnTo>
                    <a:pt x="1639" y="232"/>
                  </a:lnTo>
                  <a:cubicBezTo>
                    <a:pt x="1619" y="215"/>
                    <a:pt x="1594" y="202"/>
                    <a:pt x="1568" y="196"/>
                  </a:cubicBezTo>
                  <a:cubicBezTo>
                    <a:pt x="1558" y="194"/>
                    <a:pt x="1547" y="193"/>
                    <a:pt x="1535" y="193"/>
                  </a:cubicBezTo>
                  <a:cubicBezTo>
                    <a:pt x="1488" y="193"/>
                    <a:pt x="1439" y="213"/>
                    <a:pt x="1405" y="245"/>
                  </a:cubicBezTo>
                  <a:cubicBezTo>
                    <a:pt x="1438" y="249"/>
                    <a:pt x="1470" y="262"/>
                    <a:pt x="1496" y="283"/>
                  </a:cubicBezTo>
                  <a:lnTo>
                    <a:pt x="951" y="473"/>
                  </a:lnTo>
                  <a:lnTo>
                    <a:pt x="445" y="194"/>
                  </a:lnTo>
                  <a:cubicBezTo>
                    <a:pt x="469" y="180"/>
                    <a:pt x="498" y="171"/>
                    <a:pt x="526" y="171"/>
                  </a:cubicBezTo>
                  <a:cubicBezTo>
                    <a:pt x="531" y="171"/>
                    <a:pt x="535" y="172"/>
                    <a:pt x="540" y="172"/>
                  </a:cubicBezTo>
                  <a:cubicBezTo>
                    <a:pt x="507" y="126"/>
                    <a:pt x="449" y="96"/>
                    <a:pt x="393" y="96"/>
                  </a:cubicBezTo>
                  <a:cubicBezTo>
                    <a:pt x="391" y="96"/>
                    <a:pt x="389" y="96"/>
                    <a:pt x="387" y="97"/>
                  </a:cubicBezTo>
                  <a:cubicBezTo>
                    <a:pt x="359" y="98"/>
                    <a:pt x="334" y="106"/>
                    <a:pt x="310" y="120"/>
                  </a:cubicBezTo>
                  <a:lnTo>
                    <a:pt x="285" y="106"/>
                  </a:lnTo>
                  <a:cubicBezTo>
                    <a:pt x="247" y="74"/>
                    <a:pt x="203" y="46"/>
                    <a:pt x="156" y="26"/>
                  </a:cubicBezTo>
                  <a:cubicBezTo>
                    <a:pt x="151" y="25"/>
                    <a:pt x="146" y="23"/>
                    <a:pt x="140" y="21"/>
                  </a:cubicBezTo>
                  <a:cubicBezTo>
                    <a:pt x="133" y="8"/>
                    <a:pt x="120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5494888" y="158311"/>
              <a:ext cx="99800" cy="103875"/>
            </a:xfrm>
            <a:custGeom>
              <a:avLst/>
              <a:gdLst/>
              <a:ahLst/>
              <a:cxnLst/>
              <a:rect l="l" t="t" r="r" b="b"/>
              <a:pathLst>
                <a:path w="833" h="867" extrusionOk="0">
                  <a:moveTo>
                    <a:pt x="227" y="372"/>
                  </a:moveTo>
                  <a:cubicBezTo>
                    <a:pt x="263" y="372"/>
                    <a:pt x="307" y="396"/>
                    <a:pt x="335" y="419"/>
                  </a:cubicBezTo>
                  <a:cubicBezTo>
                    <a:pt x="377" y="452"/>
                    <a:pt x="383" y="501"/>
                    <a:pt x="344" y="526"/>
                  </a:cubicBezTo>
                  <a:cubicBezTo>
                    <a:pt x="320" y="542"/>
                    <a:pt x="290" y="553"/>
                    <a:pt x="261" y="553"/>
                  </a:cubicBezTo>
                  <a:cubicBezTo>
                    <a:pt x="240" y="553"/>
                    <a:pt x="220" y="547"/>
                    <a:pt x="204" y="532"/>
                  </a:cubicBezTo>
                  <a:cubicBezTo>
                    <a:pt x="169" y="498"/>
                    <a:pt x="160" y="416"/>
                    <a:pt x="185" y="389"/>
                  </a:cubicBezTo>
                  <a:cubicBezTo>
                    <a:pt x="196" y="377"/>
                    <a:pt x="211" y="372"/>
                    <a:pt x="227" y="372"/>
                  </a:cubicBezTo>
                  <a:close/>
                  <a:moveTo>
                    <a:pt x="612" y="406"/>
                  </a:moveTo>
                  <a:cubicBezTo>
                    <a:pt x="635" y="406"/>
                    <a:pt x="656" y="412"/>
                    <a:pt x="668" y="431"/>
                  </a:cubicBezTo>
                  <a:cubicBezTo>
                    <a:pt x="686" y="461"/>
                    <a:pt x="663" y="541"/>
                    <a:pt x="622" y="568"/>
                  </a:cubicBezTo>
                  <a:cubicBezTo>
                    <a:pt x="609" y="576"/>
                    <a:pt x="595" y="580"/>
                    <a:pt x="580" y="580"/>
                  </a:cubicBezTo>
                  <a:cubicBezTo>
                    <a:pt x="547" y="580"/>
                    <a:pt x="511" y="562"/>
                    <a:pt x="487" y="539"/>
                  </a:cubicBezTo>
                  <a:cubicBezTo>
                    <a:pt x="453" y="507"/>
                    <a:pt x="467" y="458"/>
                    <a:pt x="514" y="433"/>
                  </a:cubicBezTo>
                  <a:cubicBezTo>
                    <a:pt x="541" y="419"/>
                    <a:pt x="579" y="406"/>
                    <a:pt x="612" y="406"/>
                  </a:cubicBezTo>
                  <a:close/>
                  <a:moveTo>
                    <a:pt x="411" y="590"/>
                  </a:moveTo>
                  <a:cubicBezTo>
                    <a:pt x="411" y="590"/>
                    <a:pt x="469" y="639"/>
                    <a:pt x="451" y="669"/>
                  </a:cubicBezTo>
                  <a:cubicBezTo>
                    <a:pt x="447" y="675"/>
                    <a:pt x="443" y="678"/>
                    <a:pt x="439" y="678"/>
                  </a:cubicBezTo>
                  <a:cubicBezTo>
                    <a:pt x="423" y="678"/>
                    <a:pt x="407" y="644"/>
                    <a:pt x="407" y="644"/>
                  </a:cubicBezTo>
                  <a:cubicBezTo>
                    <a:pt x="407" y="644"/>
                    <a:pt x="387" y="673"/>
                    <a:pt x="372" y="673"/>
                  </a:cubicBezTo>
                  <a:cubicBezTo>
                    <a:pt x="367" y="673"/>
                    <a:pt x="363" y="670"/>
                    <a:pt x="360" y="662"/>
                  </a:cubicBezTo>
                  <a:cubicBezTo>
                    <a:pt x="346" y="628"/>
                    <a:pt x="411" y="590"/>
                    <a:pt x="411" y="590"/>
                  </a:cubicBezTo>
                  <a:close/>
                  <a:moveTo>
                    <a:pt x="376" y="0"/>
                  </a:moveTo>
                  <a:cubicBezTo>
                    <a:pt x="233" y="0"/>
                    <a:pt x="177" y="42"/>
                    <a:pt x="119" y="154"/>
                  </a:cubicBezTo>
                  <a:cubicBezTo>
                    <a:pt x="92" y="208"/>
                    <a:pt x="90" y="382"/>
                    <a:pt x="90" y="382"/>
                  </a:cubicBezTo>
                  <a:cubicBezTo>
                    <a:pt x="79" y="400"/>
                    <a:pt x="1" y="486"/>
                    <a:pt x="67" y="590"/>
                  </a:cubicBezTo>
                  <a:cubicBezTo>
                    <a:pt x="99" y="640"/>
                    <a:pt x="139" y="652"/>
                    <a:pt x="174" y="652"/>
                  </a:cubicBezTo>
                  <a:cubicBezTo>
                    <a:pt x="206" y="652"/>
                    <a:pt x="233" y="642"/>
                    <a:pt x="245" y="642"/>
                  </a:cubicBezTo>
                  <a:cubicBezTo>
                    <a:pt x="247" y="642"/>
                    <a:pt x="249" y="643"/>
                    <a:pt x="250" y="644"/>
                  </a:cubicBezTo>
                  <a:cubicBezTo>
                    <a:pt x="264" y="651"/>
                    <a:pt x="270" y="668"/>
                    <a:pt x="261" y="696"/>
                  </a:cubicBezTo>
                  <a:cubicBezTo>
                    <a:pt x="261" y="696"/>
                    <a:pt x="236" y="717"/>
                    <a:pt x="226" y="746"/>
                  </a:cubicBezTo>
                  <a:cubicBezTo>
                    <a:pt x="226" y="746"/>
                    <a:pt x="208" y="790"/>
                    <a:pt x="214" y="799"/>
                  </a:cubicBezTo>
                  <a:cubicBezTo>
                    <a:pt x="220" y="806"/>
                    <a:pt x="229" y="814"/>
                    <a:pt x="239" y="814"/>
                  </a:cubicBezTo>
                  <a:cubicBezTo>
                    <a:pt x="241" y="814"/>
                    <a:pt x="243" y="814"/>
                    <a:pt x="245" y="813"/>
                  </a:cubicBezTo>
                  <a:cubicBezTo>
                    <a:pt x="245" y="813"/>
                    <a:pt x="262" y="837"/>
                    <a:pt x="289" y="837"/>
                  </a:cubicBezTo>
                  <a:cubicBezTo>
                    <a:pt x="291" y="837"/>
                    <a:pt x="293" y="837"/>
                    <a:pt x="295" y="836"/>
                  </a:cubicBezTo>
                  <a:cubicBezTo>
                    <a:pt x="295" y="836"/>
                    <a:pt x="320" y="852"/>
                    <a:pt x="337" y="852"/>
                  </a:cubicBezTo>
                  <a:cubicBezTo>
                    <a:pt x="338" y="852"/>
                    <a:pt x="339" y="852"/>
                    <a:pt x="340" y="852"/>
                  </a:cubicBezTo>
                  <a:cubicBezTo>
                    <a:pt x="340" y="852"/>
                    <a:pt x="356" y="863"/>
                    <a:pt x="373" y="863"/>
                  </a:cubicBezTo>
                  <a:cubicBezTo>
                    <a:pt x="379" y="863"/>
                    <a:pt x="384" y="862"/>
                    <a:pt x="390" y="859"/>
                  </a:cubicBezTo>
                  <a:cubicBezTo>
                    <a:pt x="396" y="864"/>
                    <a:pt x="404" y="866"/>
                    <a:pt x="412" y="866"/>
                  </a:cubicBezTo>
                  <a:cubicBezTo>
                    <a:pt x="426" y="866"/>
                    <a:pt x="439" y="859"/>
                    <a:pt x="439" y="859"/>
                  </a:cubicBezTo>
                  <a:cubicBezTo>
                    <a:pt x="442" y="860"/>
                    <a:pt x="446" y="861"/>
                    <a:pt x="450" y="861"/>
                  </a:cubicBezTo>
                  <a:cubicBezTo>
                    <a:pt x="467" y="861"/>
                    <a:pt x="487" y="853"/>
                    <a:pt x="487" y="853"/>
                  </a:cubicBezTo>
                  <a:cubicBezTo>
                    <a:pt x="491" y="854"/>
                    <a:pt x="495" y="854"/>
                    <a:pt x="499" y="854"/>
                  </a:cubicBezTo>
                  <a:cubicBezTo>
                    <a:pt x="522" y="854"/>
                    <a:pt x="541" y="837"/>
                    <a:pt x="541" y="837"/>
                  </a:cubicBezTo>
                  <a:cubicBezTo>
                    <a:pt x="544" y="839"/>
                    <a:pt x="547" y="840"/>
                    <a:pt x="550" y="840"/>
                  </a:cubicBezTo>
                  <a:cubicBezTo>
                    <a:pt x="558" y="840"/>
                    <a:pt x="566" y="834"/>
                    <a:pt x="571" y="829"/>
                  </a:cubicBezTo>
                  <a:cubicBezTo>
                    <a:pt x="580" y="822"/>
                    <a:pt x="569" y="776"/>
                    <a:pt x="569" y="776"/>
                  </a:cubicBezTo>
                  <a:cubicBezTo>
                    <a:pt x="565" y="745"/>
                    <a:pt x="543" y="721"/>
                    <a:pt x="543" y="721"/>
                  </a:cubicBezTo>
                  <a:cubicBezTo>
                    <a:pt x="537" y="691"/>
                    <a:pt x="547" y="676"/>
                    <a:pt x="563" y="671"/>
                  </a:cubicBezTo>
                  <a:cubicBezTo>
                    <a:pt x="563" y="671"/>
                    <a:pt x="564" y="670"/>
                    <a:pt x="565" y="670"/>
                  </a:cubicBezTo>
                  <a:cubicBezTo>
                    <a:pt x="578" y="670"/>
                    <a:pt x="614" y="694"/>
                    <a:pt x="658" y="694"/>
                  </a:cubicBezTo>
                  <a:cubicBezTo>
                    <a:pt x="687" y="694"/>
                    <a:pt x="720" y="683"/>
                    <a:pt x="751" y="649"/>
                  </a:cubicBezTo>
                  <a:cubicBezTo>
                    <a:pt x="833" y="557"/>
                    <a:pt x="771" y="461"/>
                    <a:pt x="765" y="438"/>
                  </a:cubicBezTo>
                  <a:cubicBezTo>
                    <a:pt x="765" y="438"/>
                    <a:pt x="792" y="267"/>
                    <a:pt x="774" y="209"/>
                  </a:cubicBezTo>
                  <a:cubicBezTo>
                    <a:pt x="728" y="66"/>
                    <a:pt x="668" y="20"/>
                    <a:pt x="461" y="4"/>
                  </a:cubicBezTo>
                  <a:cubicBezTo>
                    <a:pt x="429" y="2"/>
                    <a:pt x="401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5682660" y="2989918"/>
              <a:ext cx="42912" cy="77373"/>
            </a:xfrm>
            <a:custGeom>
              <a:avLst/>
              <a:gdLst/>
              <a:ahLst/>
              <a:cxnLst/>
              <a:rect l="l" t="t" r="r" b="b"/>
              <a:pathLst>
                <a:path w="523" h="943" extrusionOk="0">
                  <a:moveTo>
                    <a:pt x="522" y="1"/>
                  </a:moveTo>
                  <a:lnTo>
                    <a:pt x="163" y="132"/>
                  </a:lnTo>
                  <a:lnTo>
                    <a:pt x="1" y="942"/>
                  </a:lnTo>
                  <a:lnTo>
                    <a:pt x="1" y="942"/>
                  </a:lnTo>
                  <a:lnTo>
                    <a:pt x="350" y="842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5657143" y="3079517"/>
              <a:ext cx="50133" cy="115690"/>
            </a:xfrm>
            <a:custGeom>
              <a:avLst/>
              <a:gdLst/>
              <a:ahLst/>
              <a:cxnLst/>
              <a:rect l="l" t="t" r="r" b="b"/>
              <a:pathLst>
                <a:path w="611" h="1410" extrusionOk="0">
                  <a:moveTo>
                    <a:pt x="611" y="0"/>
                  </a:moveTo>
                  <a:lnTo>
                    <a:pt x="261" y="106"/>
                  </a:lnTo>
                  <a:lnTo>
                    <a:pt x="1" y="1410"/>
                  </a:lnTo>
                  <a:lnTo>
                    <a:pt x="337" y="1336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5619235" y="3091743"/>
              <a:ext cx="47917" cy="111834"/>
            </a:xfrm>
            <a:custGeom>
              <a:avLst/>
              <a:gdLst/>
              <a:ahLst/>
              <a:cxnLst/>
              <a:rect l="l" t="t" r="r" b="b"/>
              <a:pathLst>
                <a:path w="584" h="1363" extrusionOk="0">
                  <a:moveTo>
                    <a:pt x="583" y="0"/>
                  </a:moveTo>
                  <a:lnTo>
                    <a:pt x="215" y="111"/>
                  </a:lnTo>
                  <a:lnTo>
                    <a:pt x="1" y="1362"/>
                  </a:lnTo>
                  <a:lnTo>
                    <a:pt x="314" y="1293"/>
                  </a:lnTo>
                  <a:cubicBezTo>
                    <a:pt x="405" y="854"/>
                    <a:pt x="498" y="407"/>
                    <a:pt x="58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5640486" y="3004687"/>
              <a:ext cx="44963" cy="74912"/>
            </a:xfrm>
            <a:custGeom>
              <a:avLst/>
              <a:gdLst/>
              <a:ahLst/>
              <a:cxnLst/>
              <a:rect l="l" t="t" r="r" b="b"/>
              <a:pathLst>
                <a:path w="548" h="913" extrusionOk="0">
                  <a:moveTo>
                    <a:pt x="548" y="0"/>
                  </a:moveTo>
                  <a:lnTo>
                    <a:pt x="131" y="153"/>
                  </a:lnTo>
                  <a:lnTo>
                    <a:pt x="0" y="912"/>
                  </a:lnTo>
                  <a:lnTo>
                    <a:pt x="0" y="912"/>
                  </a:lnTo>
                  <a:lnTo>
                    <a:pt x="378" y="803"/>
                  </a:lnTo>
                  <a:cubicBezTo>
                    <a:pt x="444" y="491"/>
                    <a:pt x="503" y="214"/>
                    <a:pt x="548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5598969" y="3207352"/>
              <a:ext cx="44143" cy="115116"/>
            </a:xfrm>
            <a:custGeom>
              <a:avLst/>
              <a:gdLst/>
              <a:ahLst/>
              <a:cxnLst/>
              <a:rect l="l" t="t" r="r" b="b"/>
              <a:pathLst>
                <a:path w="538" h="1403" extrusionOk="0">
                  <a:moveTo>
                    <a:pt x="538" y="1"/>
                  </a:moveTo>
                  <a:lnTo>
                    <a:pt x="228" y="71"/>
                  </a:lnTo>
                  <a:lnTo>
                    <a:pt x="0" y="1402"/>
                  </a:lnTo>
                  <a:lnTo>
                    <a:pt x="0" y="1402"/>
                  </a:lnTo>
                  <a:lnTo>
                    <a:pt x="261" y="1340"/>
                  </a:lnTo>
                  <a:cubicBezTo>
                    <a:pt x="340" y="962"/>
                    <a:pt x="436" y="491"/>
                    <a:pt x="53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5579194" y="3103804"/>
              <a:ext cx="48163" cy="108470"/>
            </a:xfrm>
            <a:custGeom>
              <a:avLst/>
              <a:gdLst/>
              <a:ahLst/>
              <a:cxnLst/>
              <a:rect l="l" t="t" r="r" b="b"/>
              <a:pathLst>
                <a:path w="587" h="1322" extrusionOk="0">
                  <a:moveTo>
                    <a:pt x="586" y="0"/>
                  </a:moveTo>
                  <a:lnTo>
                    <a:pt x="183" y="122"/>
                  </a:lnTo>
                  <a:cubicBezTo>
                    <a:pt x="129" y="486"/>
                    <a:pt x="63" y="914"/>
                    <a:pt x="0" y="1322"/>
                  </a:cubicBezTo>
                  <a:lnTo>
                    <a:pt x="367" y="1241"/>
                  </a:lnTo>
                  <a:cubicBezTo>
                    <a:pt x="441" y="821"/>
                    <a:pt x="517" y="388"/>
                    <a:pt x="5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5597410" y="3020769"/>
              <a:ext cx="44143" cy="71383"/>
            </a:xfrm>
            <a:custGeom>
              <a:avLst/>
              <a:gdLst/>
              <a:ahLst/>
              <a:cxnLst/>
              <a:rect l="l" t="t" r="r" b="b"/>
              <a:pathLst>
                <a:path w="538" h="870" extrusionOk="0">
                  <a:moveTo>
                    <a:pt x="537" y="0"/>
                  </a:moveTo>
                  <a:lnTo>
                    <a:pt x="108" y="158"/>
                  </a:lnTo>
                  <a:cubicBezTo>
                    <a:pt x="108" y="158"/>
                    <a:pt x="64" y="449"/>
                    <a:pt x="1" y="870"/>
                  </a:cubicBezTo>
                  <a:lnTo>
                    <a:pt x="409" y="750"/>
                  </a:lnTo>
                  <a:cubicBezTo>
                    <a:pt x="461" y="449"/>
                    <a:pt x="507" y="188"/>
                    <a:pt x="53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5559912" y="3215311"/>
              <a:ext cx="47671" cy="116429"/>
            </a:xfrm>
            <a:custGeom>
              <a:avLst/>
              <a:gdLst/>
              <a:ahLst/>
              <a:cxnLst/>
              <a:rect l="l" t="t" r="r" b="b"/>
              <a:pathLst>
                <a:path w="581" h="1419" extrusionOk="0">
                  <a:moveTo>
                    <a:pt x="580" y="1"/>
                  </a:moveTo>
                  <a:lnTo>
                    <a:pt x="216" y="83"/>
                  </a:lnTo>
                  <a:cubicBezTo>
                    <a:pt x="127" y="652"/>
                    <a:pt x="45" y="1171"/>
                    <a:pt x="0" y="1419"/>
                  </a:cubicBezTo>
                  <a:lnTo>
                    <a:pt x="343" y="1337"/>
                  </a:lnTo>
                  <a:cubicBezTo>
                    <a:pt x="403" y="996"/>
                    <a:pt x="490" y="514"/>
                    <a:pt x="58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5633348" y="3198408"/>
              <a:ext cx="49476" cy="115773"/>
            </a:xfrm>
            <a:custGeom>
              <a:avLst/>
              <a:gdLst/>
              <a:ahLst/>
              <a:cxnLst/>
              <a:rect l="l" t="t" r="r" b="b"/>
              <a:pathLst>
                <a:path w="603" h="1411" extrusionOk="0">
                  <a:moveTo>
                    <a:pt x="603" y="0"/>
                  </a:moveTo>
                  <a:lnTo>
                    <a:pt x="268" y="76"/>
                  </a:lnTo>
                  <a:lnTo>
                    <a:pt x="1" y="1410"/>
                  </a:lnTo>
                  <a:lnTo>
                    <a:pt x="331" y="133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5059321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0" y="0"/>
                  </a:moveTo>
                  <a:lnTo>
                    <a:pt x="0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5412960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1" y="0"/>
                  </a:moveTo>
                  <a:lnTo>
                    <a:pt x="1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5129228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5156797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2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5480405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5507974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1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5076223" y="4421781"/>
              <a:ext cx="55466" cy="111916"/>
            </a:xfrm>
            <a:custGeom>
              <a:avLst/>
              <a:gdLst/>
              <a:ahLst/>
              <a:cxnLst/>
              <a:rect l="l" t="t" r="r" b="b"/>
              <a:pathLst>
                <a:path w="676" h="1364" extrusionOk="0">
                  <a:moveTo>
                    <a:pt x="549" y="1"/>
                  </a:moveTo>
                  <a:lnTo>
                    <a:pt x="549" y="1"/>
                  </a:lnTo>
                  <a:cubicBezTo>
                    <a:pt x="374" y="192"/>
                    <a:pt x="278" y="569"/>
                    <a:pt x="235" y="708"/>
                  </a:cubicBezTo>
                  <a:cubicBezTo>
                    <a:pt x="181" y="882"/>
                    <a:pt x="0" y="1192"/>
                    <a:pt x="19" y="1364"/>
                  </a:cubicBezTo>
                  <a:cubicBezTo>
                    <a:pt x="242" y="1271"/>
                    <a:pt x="460" y="1139"/>
                    <a:pt x="676" y="1037"/>
                  </a:cubicBezTo>
                  <a:cubicBezTo>
                    <a:pt x="466" y="755"/>
                    <a:pt x="309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5424857" y="4421781"/>
              <a:ext cx="55630" cy="111916"/>
            </a:xfrm>
            <a:custGeom>
              <a:avLst/>
              <a:gdLst/>
              <a:ahLst/>
              <a:cxnLst/>
              <a:rect l="l" t="t" r="r" b="b"/>
              <a:pathLst>
                <a:path w="678" h="1364" extrusionOk="0">
                  <a:moveTo>
                    <a:pt x="549" y="1"/>
                  </a:moveTo>
                  <a:cubicBezTo>
                    <a:pt x="374" y="192"/>
                    <a:pt x="277" y="569"/>
                    <a:pt x="236" y="708"/>
                  </a:cubicBezTo>
                  <a:cubicBezTo>
                    <a:pt x="181" y="882"/>
                    <a:pt x="0" y="1192"/>
                    <a:pt x="20" y="1364"/>
                  </a:cubicBezTo>
                  <a:cubicBezTo>
                    <a:pt x="242" y="1271"/>
                    <a:pt x="460" y="1139"/>
                    <a:pt x="677" y="1037"/>
                  </a:cubicBezTo>
                  <a:cubicBezTo>
                    <a:pt x="467" y="755"/>
                    <a:pt x="310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5850536" y="2803910"/>
              <a:ext cx="475398" cy="303175"/>
            </a:xfrm>
            <a:custGeom>
              <a:avLst/>
              <a:gdLst/>
              <a:ahLst/>
              <a:cxnLst/>
              <a:rect l="l" t="t" r="r" b="b"/>
              <a:pathLst>
                <a:path w="5794" h="3695" extrusionOk="0">
                  <a:moveTo>
                    <a:pt x="5793" y="0"/>
                  </a:moveTo>
                  <a:lnTo>
                    <a:pt x="5793" y="0"/>
                  </a:lnTo>
                  <a:cubicBezTo>
                    <a:pt x="3961" y="659"/>
                    <a:pt x="2125" y="1377"/>
                    <a:pt x="318" y="2100"/>
                  </a:cubicBezTo>
                  <a:cubicBezTo>
                    <a:pt x="254" y="2314"/>
                    <a:pt x="214" y="2555"/>
                    <a:pt x="173" y="2791"/>
                  </a:cubicBezTo>
                  <a:cubicBezTo>
                    <a:pt x="156" y="2897"/>
                    <a:pt x="138" y="3004"/>
                    <a:pt x="118" y="3103"/>
                  </a:cubicBezTo>
                  <a:cubicBezTo>
                    <a:pt x="107" y="3165"/>
                    <a:pt x="90" y="3235"/>
                    <a:pt x="74" y="3310"/>
                  </a:cubicBezTo>
                  <a:cubicBezTo>
                    <a:pt x="45" y="3436"/>
                    <a:pt x="11" y="3582"/>
                    <a:pt x="0" y="3694"/>
                  </a:cubicBezTo>
                  <a:cubicBezTo>
                    <a:pt x="602" y="3480"/>
                    <a:pt x="1217" y="3267"/>
                    <a:pt x="1831" y="3061"/>
                  </a:cubicBezTo>
                  <a:cubicBezTo>
                    <a:pt x="2844" y="2722"/>
                    <a:pt x="3866" y="2349"/>
                    <a:pt x="4854" y="1988"/>
                  </a:cubicBezTo>
                  <a:cubicBezTo>
                    <a:pt x="5062" y="1912"/>
                    <a:pt x="5272" y="1835"/>
                    <a:pt x="5481" y="1759"/>
                  </a:cubicBezTo>
                  <a:cubicBezTo>
                    <a:pt x="5505" y="1309"/>
                    <a:pt x="5611" y="827"/>
                    <a:pt x="5716" y="358"/>
                  </a:cubicBezTo>
                  <a:cubicBezTo>
                    <a:pt x="5743" y="237"/>
                    <a:pt x="5768" y="117"/>
                    <a:pt x="57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5783090" y="3080256"/>
              <a:ext cx="193064" cy="175505"/>
            </a:xfrm>
            <a:custGeom>
              <a:avLst/>
              <a:gdLst/>
              <a:ahLst/>
              <a:cxnLst/>
              <a:rect l="l" t="t" r="r" b="b"/>
              <a:pathLst>
                <a:path w="2353" h="2139" extrusionOk="0">
                  <a:moveTo>
                    <a:pt x="2353" y="0"/>
                  </a:moveTo>
                  <a:cubicBezTo>
                    <a:pt x="1650" y="239"/>
                    <a:pt x="951" y="485"/>
                    <a:pt x="273" y="732"/>
                  </a:cubicBezTo>
                  <a:lnTo>
                    <a:pt x="1" y="2139"/>
                  </a:lnTo>
                  <a:cubicBezTo>
                    <a:pt x="697" y="1839"/>
                    <a:pt x="1405" y="1558"/>
                    <a:pt x="2114" y="1289"/>
                  </a:cubicBezTo>
                  <a:cubicBezTo>
                    <a:pt x="2154" y="842"/>
                    <a:pt x="2218" y="334"/>
                    <a:pt x="235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6316749" y="2754515"/>
              <a:ext cx="168285" cy="187730"/>
            </a:xfrm>
            <a:custGeom>
              <a:avLst/>
              <a:gdLst/>
              <a:ahLst/>
              <a:cxnLst/>
              <a:rect l="l" t="t" r="r" b="b"/>
              <a:pathLst>
                <a:path w="2051" h="2288" extrusionOk="0">
                  <a:moveTo>
                    <a:pt x="2051" y="0"/>
                  </a:moveTo>
                  <a:cubicBezTo>
                    <a:pt x="1509" y="142"/>
                    <a:pt x="967" y="296"/>
                    <a:pt x="457" y="476"/>
                  </a:cubicBezTo>
                  <a:cubicBezTo>
                    <a:pt x="408" y="494"/>
                    <a:pt x="359" y="514"/>
                    <a:pt x="311" y="530"/>
                  </a:cubicBezTo>
                  <a:lnTo>
                    <a:pt x="325" y="532"/>
                  </a:lnTo>
                  <a:cubicBezTo>
                    <a:pt x="294" y="684"/>
                    <a:pt x="259" y="842"/>
                    <a:pt x="223" y="1002"/>
                  </a:cubicBezTo>
                  <a:cubicBezTo>
                    <a:pt x="128" y="1433"/>
                    <a:pt x="31" y="1876"/>
                    <a:pt x="1" y="2287"/>
                  </a:cubicBezTo>
                  <a:cubicBezTo>
                    <a:pt x="611" y="2065"/>
                    <a:pt x="1228" y="1846"/>
                    <a:pt x="1849" y="1635"/>
                  </a:cubicBezTo>
                  <a:lnTo>
                    <a:pt x="205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6068627" y="2906309"/>
              <a:ext cx="397614" cy="237945"/>
            </a:xfrm>
            <a:custGeom>
              <a:avLst/>
              <a:gdLst/>
              <a:ahLst/>
              <a:cxnLst/>
              <a:rect l="l" t="t" r="r" b="b"/>
              <a:pathLst>
                <a:path w="4846" h="2900" extrusionOk="0">
                  <a:moveTo>
                    <a:pt x="4846" y="0"/>
                  </a:moveTo>
                  <a:cubicBezTo>
                    <a:pt x="3974" y="299"/>
                    <a:pt x="3109" y="612"/>
                    <a:pt x="2262" y="923"/>
                  </a:cubicBezTo>
                  <a:cubicBezTo>
                    <a:pt x="1597" y="1167"/>
                    <a:pt x="915" y="1414"/>
                    <a:pt x="233" y="1655"/>
                  </a:cubicBezTo>
                  <a:cubicBezTo>
                    <a:pt x="194" y="1823"/>
                    <a:pt x="165" y="2005"/>
                    <a:pt x="138" y="2186"/>
                  </a:cubicBezTo>
                  <a:cubicBezTo>
                    <a:pt x="101" y="2429"/>
                    <a:pt x="64" y="2678"/>
                    <a:pt x="1" y="2900"/>
                  </a:cubicBezTo>
                  <a:cubicBezTo>
                    <a:pt x="291" y="2792"/>
                    <a:pt x="580" y="2687"/>
                    <a:pt x="866" y="2583"/>
                  </a:cubicBezTo>
                  <a:cubicBezTo>
                    <a:pt x="1333" y="2414"/>
                    <a:pt x="1799" y="2243"/>
                    <a:pt x="2262" y="2071"/>
                  </a:cubicBezTo>
                  <a:cubicBezTo>
                    <a:pt x="2639" y="1929"/>
                    <a:pt x="3025" y="1770"/>
                    <a:pt x="3431" y="1602"/>
                  </a:cubicBezTo>
                  <a:cubicBezTo>
                    <a:pt x="3854" y="1427"/>
                    <a:pt x="4282" y="1250"/>
                    <a:pt x="4712" y="1090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5808936" y="2983436"/>
              <a:ext cx="49312" cy="138500"/>
            </a:xfrm>
            <a:custGeom>
              <a:avLst/>
              <a:gdLst/>
              <a:ahLst/>
              <a:cxnLst/>
              <a:rect l="l" t="t" r="r" b="b"/>
              <a:pathLst>
                <a:path w="601" h="1688" extrusionOk="0">
                  <a:moveTo>
                    <a:pt x="600" y="1"/>
                  </a:moveTo>
                  <a:lnTo>
                    <a:pt x="304" y="120"/>
                  </a:lnTo>
                  <a:lnTo>
                    <a:pt x="0" y="1687"/>
                  </a:lnTo>
                  <a:cubicBezTo>
                    <a:pt x="104" y="1650"/>
                    <a:pt x="207" y="1612"/>
                    <a:pt x="312" y="1574"/>
                  </a:cubicBezTo>
                  <a:cubicBezTo>
                    <a:pt x="311" y="1435"/>
                    <a:pt x="351" y="1255"/>
                    <a:pt x="393" y="1076"/>
                  </a:cubicBezTo>
                  <a:cubicBezTo>
                    <a:pt x="410" y="1005"/>
                    <a:pt x="426" y="937"/>
                    <a:pt x="437" y="878"/>
                  </a:cubicBezTo>
                  <a:cubicBezTo>
                    <a:pt x="456" y="779"/>
                    <a:pt x="472" y="675"/>
                    <a:pt x="491" y="570"/>
                  </a:cubicBezTo>
                  <a:cubicBezTo>
                    <a:pt x="521" y="380"/>
                    <a:pt x="554" y="186"/>
                    <a:pt x="60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5759624" y="3111681"/>
              <a:ext cx="444137" cy="264857"/>
            </a:xfrm>
            <a:custGeom>
              <a:avLst/>
              <a:gdLst/>
              <a:ahLst/>
              <a:cxnLst/>
              <a:rect l="l" t="t" r="r" b="b"/>
              <a:pathLst>
                <a:path w="5413" h="3228" extrusionOk="0">
                  <a:moveTo>
                    <a:pt x="5412" y="0"/>
                  </a:moveTo>
                  <a:lnTo>
                    <a:pt x="5412" y="0"/>
                  </a:lnTo>
                  <a:cubicBezTo>
                    <a:pt x="5174" y="88"/>
                    <a:pt x="4937" y="176"/>
                    <a:pt x="4698" y="262"/>
                  </a:cubicBezTo>
                  <a:cubicBezTo>
                    <a:pt x="3224" y="800"/>
                    <a:pt x="1709" y="1355"/>
                    <a:pt x="240" y="1988"/>
                  </a:cubicBezTo>
                  <a:lnTo>
                    <a:pt x="0" y="3227"/>
                  </a:lnTo>
                  <a:lnTo>
                    <a:pt x="5232" y="1205"/>
                  </a:lnTo>
                  <a:cubicBezTo>
                    <a:pt x="5274" y="1026"/>
                    <a:pt x="5295" y="830"/>
                    <a:pt x="5318" y="625"/>
                  </a:cubicBezTo>
                  <a:cubicBezTo>
                    <a:pt x="5340" y="415"/>
                    <a:pt x="5364" y="202"/>
                    <a:pt x="541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5837490" y="2830248"/>
              <a:ext cx="122090" cy="144408"/>
            </a:xfrm>
            <a:custGeom>
              <a:avLst/>
              <a:gdLst/>
              <a:ahLst/>
              <a:cxnLst/>
              <a:rect l="l" t="t" r="r" b="b"/>
              <a:pathLst>
                <a:path w="1488" h="1760" extrusionOk="0">
                  <a:moveTo>
                    <a:pt x="1487" y="0"/>
                  </a:moveTo>
                  <a:lnTo>
                    <a:pt x="223" y="608"/>
                  </a:lnTo>
                  <a:lnTo>
                    <a:pt x="0" y="1760"/>
                  </a:lnTo>
                  <a:cubicBezTo>
                    <a:pt x="352" y="1618"/>
                    <a:pt x="704" y="1478"/>
                    <a:pt x="1059" y="1337"/>
                  </a:cubicBezTo>
                  <a:cubicBezTo>
                    <a:pt x="1177" y="921"/>
                    <a:pt x="1325" y="482"/>
                    <a:pt x="1469" y="57"/>
                  </a:cubicBezTo>
                  <a:cubicBezTo>
                    <a:pt x="1475" y="38"/>
                    <a:pt x="1481" y="19"/>
                    <a:pt x="148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5972874" y="3048174"/>
              <a:ext cx="97393" cy="131608"/>
            </a:xfrm>
            <a:custGeom>
              <a:avLst/>
              <a:gdLst/>
              <a:ahLst/>
              <a:cxnLst/>
              <a:rect l="l" t="t" r="r" b="b"/>
              <a:pathLst>
                <a:path w="1187" h="1604" extrusionOk="0">
                  <a:moveTo>
                    <a:pt x="1186" y="0"/>
                  </a:moveTo>
                  <a:cubicBezTo>
                    <a:pt x="925" y="92"/>
                    <a:pt x="662" y="181"/>
                    <a:pt x="400" y="269"/>
                  </a:cubicBezTo>
                  <a:lnTo>
                    <a:pt x="269" y="313"/>
                  </a:lnTo>
                  <a:lnTo>
                    <a:pt x="286" y="324"/>
                  </a:lnTo>
                  <a:cubicBezTo>
                    <a:pt x="111" y="598"/>
                    <a:pt x="37" y="1233"/>
                    <a:pt x="0" y="1603"/>
                  </a:cubicBezTo>
                  <a:cubicBezTo>
                    <a:pt x="313" y="1485"/>
                    <a:pt x="623" y="1370"/>
                    <a:pt x="932" y="1255"/>
                  </a:cubicBezTo>
                  <a:cubicBezTo>
                    <a:pt x="1023" y="1018"/>
                    <a:pt x="1069" y="719"/>
                    <a:pt x="1113" y="426"/>
                  </a:cubicBezTo>
                  <a:cubicBezTo>
                    <a:pt x="1135" y="284"/>
                    <a:pt x="1159" y="139"/>
                    <a:pt x="11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6206390" y="3013631"/>
              <a:ext cx="246724" cy="190110"/>
            </a:xfrm>
            <a:custGeom>
              <a:avLst/>
              <a:gdLst/>
              <a:ahLst/>
              <a:cxnLst/>
              <a:rect l="l" t="t" r="r" b="b"/>
              <a:pathLst>
                <a:path w="3007" h="2317" extrusionOk="0">
                  <a:moveTo>
                    <a:pt x="3007" y="1"/>
                  </a:moveTo>
                  <a:lnTo>
                    <a:pt x="3007" y="1"/>
                  </a:lnTo>
                  <a:cubicBezTo>
                    <a:pt x="2612" y="150"/>
                    <a:pt x="2216" y="313"/>
                    <a:pt x="1825" y="473"/>
                  </a:cubicBezTo>
                  <a:cubicBezTo>
                    <a:pt x="1417" y="642"/>
                    <a:pt x="1030" y="801"/>
                    <a:pt x="652" y="943"/>
                  </a:cubicBezTo>
                  <a:cubicBezTo>
                    <a:pt x="498" y="1001"/>
                    <a:pt x="344" y="1056"/>
                    <a:pt x="188" y="1112"/>
                  </a:cubicBezTo>
                  <a:cubicBezTo>
                    <a:pt x="120" y="1334"/>
                    <a:pt x="92" y="1590"/>
                    <a:pt x="65" y="1839"/>
                  </a:cubicBezTo>
                  <a:cubicBezTo>
                    <a:pt x="48" y="1999"/>
                    <a:pt x="29" y="2161"/>
                    <a:pt x="0" y="2317"/>
                  </a:cubicBezTo>
                  <a:lnTo>
                    <a:pt x="2858" y="1212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943007" y="2566702"/>
              <a:ext cx="564996" cy="365861"/>
            </a:xfrm>
            <a:custGeom>
              <a:avLst/>
              <a:gdLst/>
              <a:ahLst/>
              <a:cxnLst/>
              <a:rect l="l" t="t" r="r" b="b"/>
              <a:pathLst>
                <a:path w="6886" h="4459" extrusionOk="0">
                  <a:moveTo>
                    <a:pt x="6886" y="1"/>
                  </a:moveTo>
                  <a:lnTo>
                    <a:pt x="445" y="3095"/>
                  </a:lnTo>
                  <a:cubicBezTo>
                    <a:pt x="418" y="3175"/>
                    <a:pt x="392" y="3253"/>
                    <a:pt x="366" y="3332"/>
                  </a:cubicBezTo>
                  <a:cubicBezTo>
                    <a:pt x="239" y="3706"/>
                    <a:pt x="110" y="4090"/>
                    <a:pt x="1" y="4458"/>
                  </a:cubicBezTo>
                  <a:cubicBezTo>
                    <a:pt x="1637" y="3810"/>
                    <a:pt x="3293" y="3170"/>
                    <a:pt x="4947" y="2582"/>
                  </a:cubicBezTo>
                  <a:cubicBezTo>
                    <a:pt x="5487" y="2391"/>
                    <a:pt x="6058" y="2230"/>
                    <a:pt x="6631" y="2081"/>
                  </a:cubicBezTo>
                  <a:lnTo>
                    <a:pt x="6886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4104906" y="4292059"/>
              <a:ext cx="148182" cy="336487"/>
            </a:xfrm>
            <a:custGeom>
              <a:avLst/>
              <a:gdLst/>
              <a:ahLst/>
              <a:cxnLst/>
              <a:rect l="l" t="t" r="r" b="b"/>
              <a:pathLst>
                <a:path w="1806" h="4101" extrusionOk="0">
                  <a:moveTo>
                    <a:pt x="333" y="1"/>
                  </a:moveTo>
                  <a:cubicBezTo>
                    <a:pt x="110" y="925"/>
                    <a:pt x="1" y="1826"/>
                    <a:pt x="53" y="2678"/>
                  </a:cubicBezTo>
                  <a:cubicBezTo>
                    <a:pt x="270" y="2964"/>
                    <a:pt x="486" y="3215"/>
                    <a:pt x="702" y="3395"/>
                  </a:cubicBezTo>
                  <a:cubicBezTo>
                    <a:pt x="1016" y="3658"/>
                    <a:pt x="1358" y="3888"/>
                    <a:pt x="1714" y="4100"/>
                  </a:cubicBezTo>
                  <a:cubicBezTo>
                    <a:pt x="1681" y="3380"/>
                    <a:pt x="1707" y="2659"/>
                    <a:pt x="1805" y="1947"/>
                  </a:cubicBezTo>
                  <a:cubicBezTo>
                    <a:pt x="1254" y="1357"/>
                    <a:pt x="768" y="697"/>
                    <a:pt x="33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4258669" y="4466416"/>
              <a:ext cx="42912" cy="191012"/>
            </a:xfrm>
            <a:custGeom>
              <a:avLst/>
              <a:gdLst/>
              <a:ahLst/>
              <a:cxnLst/>
              <a:rect l="l" t="t" r="r" b="b"/>
              <a:pathLst>
                <a:path w="523" h="2328" extrusionOk="0">
                  <a:moveTo>
                    <a:pt x="103" y="1"/>
                  </a:moveTo>
                  <a:cubicBezTo>
                    <a:pt x="18" y="692"/>
                    <a:pt x="0" y="1391"/>
                    <a:pt x="37" y="2088"/>
                  </a:cubicBezTo>
                  <a:cubicBezTo>
                    <a:pt x="182" y="2170"/>
                    <a:pt x="330" y="2250"/>
                    <a:pt x="479" y="2328"/>
                  </a:cubicBezTo>
                  <a:cubicBezTo>
                    <a:pt x="443" y="1685"/>
                    <a:pt x="454" y="1041"/>
                    <a:pt x="522" y="399"/>
                  </a:cubicBezTo>
                  <a:cubicBezTo>
                    <a:pt x="379" y="271"/>
                    <a:pt x="238" y="139"/>
                    <a:pt x="10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4310772" y="4511790"/>
              <a:ext cx="216776" cy="254273"/>
            </a:xfrm>
            <a:custGeom>
              <a:avLst/>
              <a:gdLst/>
              <a:ahLst/>
              <a:cxnLst/>
              <a:rect l="l" t="t" r="r" b="b"/>
              <a:pathLst>
                <a:path w="2642" h="3099" extrusionOk="0">
                  <a:moveTo>
                    <a:pt x="65" y="1"/>
                  </a:moveTo>
                  <a:cubicBezTo>
                    <a:pt x="5" y="625"/>
                    <a:pt x="0" y="1252"/>
                    <a:pt x="44" y="1878"/>
                  </a:cubicBezTo>
                  <a:cubicBezTo>
                    <a:pt x="352" y="2034"/>
                    <a:pt x="663" y="2183"/>
                    <a:pt x="970" y="2330"/>
                  </a:cubicBezTo>
                  <a:cubicBezTo>
                    <a:pt x="1194" y="2436"/>
                    <a:pt x="1417" y="2541"/>
                    <a:pt x="1637" y="2649"/>
                  </a:cubicBezTo>
                  <a:cubicBezTo>
                    <a:pt x="1977" y="2815"/>
                    <a:pt x="2311" y="2965"/>
                    <a:pt x="2641" y="3098"/>
                  </a:cubicBezTo>
                  <a:cubicBezTo>
                    <a:pt x="2103" y="2392"/>
                    <a:pt x="1573" y="1634"/>
                    <a:pt x="1239" y="836"/>
                  </a:cubicBezTo>
                  <a:cubicBezTo>
                    <a:pt x="1021" y="702"/>
                    <a:pt x="806" y="563"/>
                    <a:pt x="598" y="416"/>
                  </a:cubicBezTo>
                  <a:cubicBezTo>
                    <a:pt x="413" y="286"/>
                    <a:pt x="237" y="146"/>
                    <a:pt x="6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4394463" y="4722413"/>
              <a:ext cx="209802" cy="136531"/>
            </a:xfrm>
            <a:custGeom>
              <a:avLst/>
              <a:gdLst/>
              <a:ahLst/>
              <a:cxnLst/>
              <a:rect l="l" t="t" r="r" b="b"/>
              <a:pathLst>
                <a:path w="2557" h="1664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231"/>
                    <a:pt x="91" y="458"/>
                    <a:pt x="153" y="680"/>
                  </a:cubicBezTo>
                  <a:cubicBezTo>
                    <a:pt x="946" y="1087"/>
                    <a:pt x="1745" y="1408"/>
                    <a:pt x="2556" y="1664"/>
                  </a:cubicBezTo>
                  <a:cubicBezTo>
                    <a:pt x="2359" y="1455"/>
                    <a:pt x="2171" y="1239"/>
                    <a:pt x="1992" y="1011"/>
                  </a:cubicBezTo>
                  <a:cubicBezTo>
                    <a:pt x="1944" y="951"/>
                    <a:pt x="1897" y="888"/>
                    <a:pt x="1850" y="827"/>
                  </a:cubicBezTo>
                  <a:cubicBezTo>
                    <a:pt x="1416" y="663"/>
                    <a:pt x="980" y="476"/>
                    <a:pt x="534" y="257"/>
                  </a:cubicBezTo>
                  <a:cubicBezTo>
                    <a:pt x="359" y="170"/>
                    <a:pt x="179" y="86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4112209" y="4540918"/>
              <a:ext cx="275934" cy="227278"/>
            </a:xfrm>
            <a:custGeom>
              <a:avLst/>
              <a:gdLst/>
              <a:ahLst/>
              <a:cxnLst/>
              <a:rect l="l" t="t" r="r" b="b"/>
              <a:pathLst>
                <a:path w="3363" h="2770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351"/>
                    <a:pt x="115" y="691"/>
                    <a:pt x="222" y="1020"/>
                  </a:cubicBezTo>
                  <a:cubicBezTo>
                    <a:pt x="672" y="1288"/>
                    <a:pt x="1137" y="1542"/>
                    <a:pt x="1599" y="1790"/>
                  </a:cubicBezTo>
                  <a:cubicBezTo>
                    <a:pt x="2020" y="2016"/>
                    <a:pt x="2416" y="2230"/>
                    <a:pt x="2800" y="2457"/>
                  </a:cubicBezTo>
                  <a:cubicBezTo>
                    <a:pt x="2989" y="2566"/>
                    <a:pt x="3176" y="2670"/>
                    <a:pt x="3363" y="2770"/>
                  </a:cubicBezTo>
                  <a:cubicBezTo>
                    <a:pt x="3304" y="2553"/>
                    <a:pt x="3260" y="2336"/>
                    <a:pt x="3232" y="2114"/>
                  </a:cubicBezTo>
                  <a:cubicBezTo>
                    <a:pt x="2280" y="1663"/>
                    <a:pt x="1303" y="1192"/>
                    <a:pt x="490" y="513"/>
                  </a:cubicBezTo>
                  <a:cubicBezTo>
                    <a:pt x="326" y="376"/>
                    <a:pt x="161" y="199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4137481" y="3521769"/>
              <a:ext cx="466618" cy="1034322"/>
            </a:xfrm>
            <a:custGeom>
              <a:avLst/>
              <a:gdLst/>
              <a:ahLst/>
              <a:cxnLst/>
              <a:rect l="l" t="t" r="r" b="b"/>
              <a:pathLst>
                <a:path w="5687" h="12606" extrusionOk="0">
                  <a:moveTo>
                    <a:pt x="4287" y="1"/>
                  </a:moveTo>
                  <a:cubicBezTo>
                    <a:pt x="4009" y="527"/>
                    <a:pt x="3700" y="1091"/>
                    <a:pt x="3371" y="1687"/>
                  </a:cubicBezTo>
                  <a:cubicBezTo>
                    <a:pt x="2149" y="3905"/>
                    <a:pt x="669" y="6591"/>
                    <a:pt x="0" y="9134"/>
                  </a:cubicBezTo>
                  <a:cubicBezTo>
                    <a:pt x="757" y="10375"/>
                    <a:pt x="1649" y="11495"/>
                    <a:pt x="2821" y="12323"/>
                  </a:cubicBezTo>
                  <a:cubicBezTo>
                    <a:pt x="2958" y="12420"/>
                    <a:pt x="3099" y="12514"/>
                    <a:pt x="3241" y="12606"/>
                  </a:cubicBezTo>
                  <a:cubicBezTo>
                    <a:pt x="2949" y="11691"/>
                    <a:pt x="3021" y="10708"/>
                    <a:pt x="3103" y="9740"/>
                  </a:cubicBezTo>
                  <a:cubicBezTo>
                    <a:pt x="3240" y="8142"/>
                    <a:pt x="3378" y="6533"/>
                    <a:pt x="3881" y="4993"/>
                  </a:cubicBezTo>
                  <a:cubicBezTo>
                    <a:pt x="4211" y="3975"/>
                    <a:pt x="4669" y="2993"/>
                    <a:pt x="5014" y="1976"/>
                  </a:cubicBezTo>
                  <a:cubicBezTo>
                    <a:pt x="5196" y="1439"/>
                    <a:pt x="5403" y="860"/>
                    <a:pt x="5686" y="391"/>
                  </a:cubicBezTo>
                  <a:cubicBezTo>
                    <a:pt x="5267" y="236"/>
                    <a:pt x="4761" y="147"/>
                    <a:pt x="428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4138629" y="4647830"/>
              <a:ext cx="626944" cy="344528"/>
            </a:xfrm>
            <a:custGeom>
              <a:avLst/>
              <a:gdLst/>
              <a:ahLst/>
              <a:cxnLst/>
              <a:rect l="l" t="t" r="r" b="b"/>
              <a:pathLst>
                <a:path w="7641" h="4199" extrusionOk="0">
                  <a:moveTo>
                    <a:pt x="0" y="1"/>
                  </a:moveTo>
                  <a:cubicBezTo>
                    <a:pt x="87" y="224"/>
                    <a:pt x="192" y="440"/>
                    <a:pt x="315" y="650"/>
                  </a:cubicBezTo>
                  <a:cubicBezTo>
                    <a:pt x="1405" y="2513"/>
                    <a:pt x="3863" y="3700"/>
                    <a:pt x="7641" y="4198"/>
                  </a:cubicBezTo>
                  <a:cubicBezTo>
                    <a:pt x="7047" y="3799"/>
                    <a:pt x="6479" y="3358"/>
                    <a:pt x="5964" y="2859"/>
                  </a:cubicBezTo>
                  <a:cubicBezTo>
                    <a:pt x="4745" y="2509"/>
                    <a:pt x="3559" y="2014"/>
                    <a:pt x="2379" y="1321"/>
                  </a:cubicBezTo>
                  <a:cubicBezTo>
                    <a:pt x="1996" y="1097"/>
                    <a:pt x="1602" y="885"/>
                    <a:pt x="1184" y="658"/>
                  </a:cubicBezTo>
                  <a:cubicBezTo>
                    <a:pt x="789" y="444"/>
                    <a:pt x="390" y="228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5760034" y="4764095"/>
              <a:ext cx="349779" cy="160982"/>
            </a:xfrm>
            <a:custGeom>
              <a:avLst/>
              <a:gdLst/>
              <a:ahLst/>
              <a:cxnLst/>
              <a:rect l="l" t="t" r="r" b="b"/>
              <a:pathLst>
                <a:path w="4263" h="1962" extrusionOk="0">
                  <a:moveTo>
                    <a:pt x="4262" y="0"/>
                  </a:moveTo>
                  <a:cubicBezTo>
                    <a:pt x="3017" y="477"/>
                    <a:pt x="1793" y="876"/>
                    <a:pt x="586" y="1200"/>
                  </a:cubicBezTo>
                  <a:cubicBezTo>
                    <a:pt x="411" y="1456"/>
                    <a:pt x="216" y="1707"/>
                    <a:pt x="1" y="1961"/>
                  </a:cubicBezTo>
                  <a:cubicBezTo>
                    <a:pt x="1897" y="1517"/>
                    <a:pt x="3318" y="862"/>
                    <a:pt x="426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5821326" y="4524180"/>
              <a:ext cx="403440" cy="318354"/>
            </a:xfrm>
            <a:custGeom>
              <a:avLst/>
              <a:gdLst/>
              <a:ahLst/>
              <a:cxnLst/>
              <a:rect l="l" t="t" r="r" b="b"/>
              <a:pathLst>
                <a:path w="4917" h="3880" extrusionOk="0">
                  <a:moveTo>
                    <a:pt x="4917" y="1"/>
                  </a:moveTo>
                  <a:lnTo>
                    <a:pt x="4917" y="1"/>
                  </a:lnTo>
                  <a:cubicBezTo>
                    <a:pt x="3630" y="767"/>
                    <a:pt x="2219" y="1505"/>
                    <a:pt x="710" y="2146"/>
                  </a:cubicBezTo>
                  <a:cubicBezTo>
                    <a:pt x="584" y="2768"/>
                    <a:pt x="343" y="3334"/>
                    <a:pt x="0" y="3879"/>
                  </a:cubicBezTo>
                  <a:cubicBezTo>
                    <a:pt x="1261" y="3532"/>
                    <a:pt x="2543" y="3105"/>
                    <a:pt x="3846" y="2590"/>
                  </a:cubicBezTo>
                  <a:cubicBezTo>
                    <a:pt x="3996" y="2422"/>
                    <a:pt x="4133" y="2248"/>
                    <a:pt x="4251" y="2066"/>
                  </a:cubicBezTo>
                  <a:cubicBezTo>
                    <a:pt x="4660" y="1436"/>
                    <a:pt x="4862" y="737"/>
                    <a:pt x="491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6074781" y="4354417"/>
              <a:ext cx="152531" cy="233760"/>
            </a:xfrm>
            <a:custGeom>
              <a:avLst/>
              <a:gdLst/>
              <a:ahLst/>
              <a:cxnLst/>
              <a:rect l="l" t="t" r="r" b="b"/>
              <a:pathLst>
                <a:path w="1859" h="2849" extrusionOk="0">
                  <a:moveTo>
                    <a:pt x="1658" y="1"/>
                  </a:moveTo>
                  <a:cubicBezTo>
                    <a:pt x="1151" y="313"/>
                    <a:pt x="637" y="610"/>
                    <a:pt x="123" y="903"/>
                  </a:cubicBezTo>
                  <a:cubicBezTo>
                    <a:pt x="177" y="1556"/>
                    <a:pt x="106" y="2204"/>
                    <a:pt x="0" y="2848"/>
                  </a:cubicBezTo>
                  <a:cubicBezTo>
                    <a:pt x="615" y="2529"/>
                    <a:pt x="1231" y="2190"/>
                    <a:pt x="1841" y="1826"/>
                  </a:cubicBezTo>
                  <a:cubicBezTo>
                    <a:pt x="1858" y="1235"/>
                    <a:pt x="1789" y="621"/>
                    <a:pt x="165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5881141" y="4437042"/>
              <a:ext cx="191915" cy="241965"/>
            </a:xfrm>
            <a:custGeom>
              <a:avLst/>
              <a:gdLst/>
              <a:ahLst/>
              <a:cxnLst/>
              <a:rect l="l" t="t" r="r" b="b"/>
              <a:pathLst>
                <a:path w="2339" h="2949" extrusionOk="0">
                  <a:moveTo>
                    <a:pt x="2297" y="1"/>
                  </a:moveTo>
                  <a:lnTo>
                    <a:pt x="2297" y="1"/>
                  </a:lnTo>
                  <a:cubicBezTo>
                    <a:pt x="1541" y="423"/>
                    <a:pt x="777" y="824"/>
                    <a:pt x="1" y="1193"/>
                  </a:cubicBezTo>
                  <a:cubicBezTo>
                    <a:pt x="17" y="1284"/>
                    <a:pt x="30" y="1377"/>
                    <a:pt x="41" y="1470"/>
                  </a:cubicBezTo>
                  <a:cubicBezTo>
                    <a:pt x="103" y="2006"/>
                    <a:pt x="95" y="2493"/>
                    <a:pt x="28" y="2948"/>
                  </a:cubicBezTo>
                  <a:cubicBezTo>
                    <a:pt x="733" y="2647"/>
                    <a:pt x="1439" y="2317"/>
                    <a:pt x="2143" y="1956"/>
                  </a:cubicBezTo>
                  <a:cubicBezTo>
                    <a:pt x="2256" y="1309"/>
                    <a:pt x="2338" y="659"/>
                    <a:pt x="229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5566805" y="3527431"/>
              <a:ext cx="640400" cy="991410"/>
            </a:xfrm>
            <a:custGeom>
              <a:avLst/>
              <a:gdLst/>
              <a:ahLst/>
              <a:cxnLst/>
              <a:rect l="l" t="t" r="r" b="b"/>
              <a:pathLst>
                <a:path w="7805" h="12083" extrusionOk="0">
                  <a:moveTo>
                    <a:pt x="5348" y="1"/>
                  </a:moveTo>
                  <a:lnTo>
                    <a:pt x="5348" y="1"/>
                  </a:lnTo>
                  <a:cubicBezTo>
                    <a:pt x="3950" y="620"/>
                    <a:pt x="2490" y="1081"/>
                    <a:pt x="1056" y="1607"/>
                  </a:cubicBezTo>
                  <a:cubicBezTo>
                    <a:pt x="745" y="2452"/>
                    <a:pt x="393" y="3271"/>
                    <a:pt x="0" y="4031"/>
                  </a:cubicBezTo>
                  <a:cubicBezTo>
                    <a:pt x="5" y="4267"/>
                    <a:pt x="21" y="4497"/>
                    <a:pt x="56" y="4714"/>
                  </a:cubicBezTo>
                  <a:cubicBezTo>
                    <a:pt x="296" y="6180"/>
                    <a:pt x="1091" y="7374"/>
                    <a:pt x="1931" y="8562"/>
                  </a:cubicBezTo>
                  <a:cubicBezTo>
                    <a:pt x="2705" y="9658"/>
                    <a:pt x="3504" y="10757"/>
                    <a:pt x="3790" y="12082"/>
                  </a:cubicBezTo>
                  <a:cubicBezTo>
                    <a:pt x="5159" y="11431"/>
                    <a:pt x="6495" y="10683"/>
                    <a:pt x="7805" y="9877"/>
                  </a:cubicBezTo>
                  <a:cubicBezTo>
                    <a:pt x="7461" y="8383"/>
                    <a:pt x="6793" y="6855"/>
                    <a:pt x="6194" y="5487"/>
                  </a:cubicBezTo>
                  <a:cubicBezTo>
                    <a:pt x="5879" y="4766"/>
                    <a:pt x="5580" y="4086"/>
                    <a:pt x="5360" y="3474"/>
                  </a:cubicBezTo>
                  <a:cubicBezTo>
                    <a:pt x="4895" y="2189"/>
                    <a:pt x="4959" y="1026"/>
                    <a:pt x="534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6043355" y="4464611"/>
              <a:ext cx="16984" cy="17231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1"/>
                  </a:moveTo>
                  <a:cubicBezTo>
                    <a:pt x="48" y="1"/>
                    <a:pt x="1" y="48"/>
                    <a:pt x="1" y="105"/>
                  </a:cubicBezTo>
                  <a:cubicBezTo>
                    <a:pt x="1" y="163"/>
                    <a:pt x="48" y="209"/>
                    <a:pt x="104" y="209"/>
                  </a:cubicBezTo>
                  <a:cubicBezTo>
                    <a:pt x="160" y="209"/>
                    <a:pt x="207" y="163"/>
                    <a:pt x="207" y="105"/>
                  </a:cubicBezTo>
                  <a:cubicBezTo>
                    <a:pt x="207" y="48"/>
                    <a:pt x="16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6192442" y="4557902"/>
              <a:ext cx="18215" cy="18461"/>
            </a:xfrm>
            <a:custGeom>
              <a:avLst/>
              <a:gdLst/>
              <a:ahLst/>
              <a:cxnLst/>
              <a:rect l="l" t="t" r="r" b="b"/>
              <a:pathLst>
                <a:path w="222" h="225" extrusionOk="0">
                  <a:moveTo>
                    <a:pt x="111" y="1"/>
                  </a:moveTo>
                  <a:cubicBezTo>
                    <a:pt x="50" y="1"/>
                    <a:pt x="0" y="51"/>
                    <a:pt x="0" y="112"/>
                  </a:cubicBezTo>
                  <a:cubicBezTo>
                    <a:pt x="0" y="174"/>
                    <a:pt x="50" y="225"/>
                    <a:pt x="111" y="225"/>
                  </a:cubicBezTo>
                  <a:cubicBezTo>
                    <a:pt x="172" y="225"/>
                    <a:pt x="222" y="174"/>
                    <a:pt x="222" y="112"/>
                  </a:cubicBezTo>
                  <a:cubicBezTo>
                    <a:pt x="222" y="51"/>
                    <a:pt x="172" y="2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5580261" y="3855961"/>
              <a:ext cx="23877" cy="24205"/>
            </a:xfrm>
            <a:custGeom>
              <a:avLst/>
              <a:gdLst/>
              <a:ahLst/>
              <a:cxnLst/>
              <a:rect l="l" t="t" r="r" b="b"/>
              <a:pathLst>
                <a:path w="291" h="295" extrusionOk="0">
                  <a:moveTo>
                    <a:pt x="145" y="1"/>
                  </a:moveTo>
                  <a:cubicBezTo>
                    <a:pt x="65" y="1"/>
                    <a:pt x="1" y="67"/>
                    <a:pt x="1" y="148"/>
                  </a:cubicBezTo>
                  <a:cubicBezTo>
                    <a:pt x="1" y="229"/>
                    <a:pt x="65" y="294"/>
                    <a:pt x="145" y="294"/>
                  </a:cubicBezTo>
                  <a:cubicBezTo>
                    <a:pt x="226" y="294"/>
                    <a:pt x="291" y="229"/>
                    <a:pt x="291" y="148"/>
                  </a:cubicBezTo>
                  <a:cubicBezTo>
                    <a:pt x="291" y="67"/>
                    <a:pt x="22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4370669" y="4589738"/>
              <a:ext cx="36922" cy="37087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5" y="0"/>
                  </a:moveTo>
                  <a:cubicBezTo>
                    <a:pt x="101" y="0"/>
                    <a:pt x="1" y="101"/>
                    <a:pt x="1" y="226"/>
                  </a:cubicBezTo>
                  <a:cubicBezTo>
                    <a:pt x="1" y="351"/>
                    <a:pt x="101" y="451"/>
                    <a:pt x="225" y="451"/>
                  </a:cubicBezTo>
                  <a:cubicBezTo>
                    <a:pt x="350" y="451"/>
                    <a:pt x="449" y="351"/>
                    <a:pt x="449" y="226"/>
                  </a:cubicBezTo>
                  <a:cubicBezTo>
                    <a:pt x="449" y="101"/>
                    <a:pt x="350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4138383" y="4328982"/>
              <a:ext cx="20102" cy="20102"/>
            </a:xfrm>
            <a:custGeom>
              <a:avLst/>
              <a:gdLst/>
              <a:ahLst/>
              <a:cxnLst/>
              <a:rect l="l" t="t" r="r" b="b"/>
              <a:pathLst>
                <a:path w="245" h="245" extrusionOk="0">
                  <a:moveTo>
                    <a:pt x="122" y="1"/>
                  </a:moveTo>
                  <a:cubicBezTo>
                    <a:pt x="55" y="1"/>
                    <a:pt x="0" y="55"/>
                    <a:pt x="0" y="123"/>
                  </a:cubicBezTo>
                  <a:cubicBezTo>
                    <a:pt x="0" y="190"/>
                    <a:pt x="55" y="245"/>
                    <a:pt x="122" y="245"/>
                  </a:cubicBezTo>
                  <a:cubicBezTo>
                    <a:pt x="190" y="245"/>
                    <a:pt x="244" y="190"/>
                    <a:pt x="244" y="123"/>
                  </a:cubicBezTo>
                  <a:cubicBezTo>
                    <a:pt x="244" y="55"/>
                    <a:pt x="190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4158486" y="4245864"/>
              <a:ext cx="14441" cy="14523"/>
            </a:xfrm>
            <a:custGeom>
              <a:avLst/>
              <a:gdLst/>
              <a:ahLst/>
              <a:cxnLst/>
              <a:rect l="l" t="t" r="r" b="b"/>
              <a:pathLst>
                <a:path w="176" h="177" extrusionOk="0">
                  <a:moveTo>
                    <a:pt x="90" y="1"/>
                  </a:moveTo>
                  <a:cubicBezTo>
                    <a:pt x="89" y="1"/>
                    <a:pt x="89" y="1"/>
                    <a:pt x="88" y="1"/>
                  </a:cubicBezTo>
                  <a:cubicBezTo>
                    <a:pt x="40" y="1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6" y="176"/>
                    <a:pt x="176" y="138"/>
                    <a:pt x="176" y="88"/>
                  </a:cubicBezTo>
                  <a:cubicBezTo>
                    <a:pt x="176" y="40"/>
                    <a:pt x="137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4668021" y="2787664"/>
              <a:ext cx="1010692" cy="234089"/>
            </a:xfrm>
            <a:custGeom>
              <a:avLst/>
              <a:gdLst/>
              <a:ahLst/>
              <a:cxnLst/>
              <a:rect l="l" t="t" r="r" b="b"/>
              <a:pathLst>
                <a:path w="12318" h="2853" extrusionOk="0">
                  <a:moveTo>
                    <a:pt x="12318" y="0"/>
                  </a:moveTo>
                  <a:lnTo>
                    <a:pt x="1" y="1687"/>
                  </a:lnTo>
                  <a:cubicBezTo>
                    <a:pt x="456" y="2569"/>
                    <a:pt x="936" y="2853"/>
                    <a:pt x="1367" y="2853"/>
                  </a:cubicBezTo>
                  <a:cubicBezTo>
                    <a:pt x="2147" y="2853"/>
                    <a:pt x="2762" y="1919"/>
                    <a:pt x="2761" y="1917"/>
                  </a:cubicBezTo>
                  <a:lnTo>
                    <a:pt x="2761" y="1917"/>
                  </a:lnTo>
                  <a:cubicBezTo>
                    <a:pt x="3349" y="2379"/>
                    <a:pt x="3848" y="2545"/>
                    <a:pt x="4261" y="2545"/>
                  </a:cubicBezTo>
                  <a:cubicBezTo>
                    <a:pt x="5312" y="2545"/>
                    <a:pt x="5808" y="1474"/>
                    <a:pt x="5808" y="1474"/>
                  </a:cubicBezTo>
                  <a:cubicBezTo>
                    <a:pt x="6264" y="2016"/>
                    <a:pt x="6771" y="2204"/>
                    <a:pt x="7255" y="2204"/>
                  </a:cubicBezTo>
                  <a:cubicBezTo>
                    <a:pt x="8361" y="2204"/>
                    <a:pt x="9350" y="1223"/>
                    <a:pt x="9350" y="1223"/>
                  </a:cubicBezTo>
                  <a:cubicBezTo>
                    <a:pt x="9842" y="1686"/>
                    <a:pt x="10266" y="1864"/>
                    <a:pt x="10628" y="1864"/>
                  </a:cubicBezTo>
                  <a:cubicBezTo>
                    <a:pt x="11802" y="1864"/>
                    <a:pt x="12318" y="0"/>
                    <a:pt x="1231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4723077" y="2958985"/>
              <a:ext cx="139977" cy="46769"/>
            </a:xfrm>
            <a:custGeom>
              <a:avLst/>
              <a:gdLst/>
              <a:ahLst/>
              <a:cxnLst/>
              <a:rect l="l" t="t" r="r" b="b"/>
              <a:pathLst>
                <a:path w="1706" h="570" extrusionOk="0">
                  <a:moveTo>
                    <a:pt x="1706" y="0"/>
                  </a:moveTo>
                  <a:cubicBezTo>
                    <a:pt x="1136" y="75"/>
                    <a:pt x="569" y="151"/>
                    <a:pt x="1" y="230"/>
                  </a:cubicBezTo>
                  <a:cubicBezTo>
                    <a:pt x="222" y="454"/>
                    <a:pt x="455" y="569"/>
                    <a:pt x="696" y="569"/>
                  </a:cubicBezTo>
                  <a:cubicBezTo>
                    <a:pt x="1108" y="569"/>
                    <a:pt x="1480" y="249"/>
                    <a:pt x="170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930091" y="2928791"/>
              <a:ext cx="182643" cy="51692"/>
            </a:xfrm>
            <a:custGeom>
              <a:avLst/>
              <a:gdLst/>
              <a:ahLst/>
              <a:cxnLst/>
              <a:rect l="l" t="t" r="r" b="b"/>
              <a:pathLst>
                <a:path w="2226" h="630" extrusionOk="0">
                  <a:moveTo>
                    <a:pt x="2226" y="0"/>
                  </a:moveTo>
                  <a:cubicBezTo>
                    <a:pt x="1484" y="86"/>
                    <a:pt x="742" y="173"/>
                    <a:pt x="1" y="264"/>
                  </a:cubicBezTo>
                  <a:cubicBezTo>
                    <a:pt x="380" y="505"/>
                    <a:pt x="738" y="630"/>
                    <a:pt x="1068" y="630"/>
                  </a:cubicBezTo>
                  <a:cubicBezTo>
                    <a:pt x="1623" y="630"/>
                    <a:pt x="2008" y="278"/>
                    <a:pt x="222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179853" y="2896955"/>
              <a:ext cx="220304" cy="55630"/>
            </a:xfrm>
            <a:custGeom>
              <a:avLst/>
              <a:gdLst/>
              <a:ahLst/>
              <a:cxnLst/>
              <a:rect l="l" t="t" r="r" b="b"/>
              <a:pathLst>
                <a:path w="2685" h="678" extrusionOk="0">
                  <a:moveTo>
                    <a:pt x="2684" y="1"/>
                  </a:moveTo>
                  <a:cubicBezTo>
                    <a:pt x="1789" y="98"/>
                    <a:pt x="894" y="195"/>
                    <a:pt x="1" y="295"/>
                  </a:cubicBezTo>
                  <a:cubicBezTo>
                    <a:pt x="304" y="548"/>
                    <a:pt x="647" y="677"/>
                    <a:pt x="1020" y="677"/>
                  </a:cubicBezTo>
                  <a:cubicBezTo>
                    <a:pt x="1690" y="677"/>
                    <a:pt x="2327" y="276"/>
                    <a:pt x="2684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462190" y="2872668"/>
              <a:ext cx="158931" cy="51938"/>
            </a:xfrm>
            <a:custGeom>
              <a:avLst/>
              <a:gdLst/>
              <a:ahLst/>
              <a:cxnLst/>
              <a:rect l="l" t="t" r="r" b="b"/>
              <a:pathLst>
                <a:path w="1937" h="633" extrusionOk="0">
                  <a:moveTo>
                    <a:pt x="1937" y="1"/>
                  </a:moveTo>
                  <a:lnTo>
                    <a:pt x="1937" y="1"/>
                  </a:lnTo>
                  <a:cubicBezTo>
                    <a:pt x="1291" y="74"/>
                    <a:pt x="646" y="145"/>
                    <a:pt x="1" y="214"/>
                  </a:cubicBezTo>
                  <a:cubicBezTo>
                    <a:pt x="340" y="491"/>
                    <a:pt x="660" y="633"/>
                    <a:pt x="951" y="633"/>
                  </a:cubicBezTo>
                  <a:cubicBezTo>
                    <a:pt x="1368" y="633"/>
                    <a:pt x="1696" y="344"/>
                    <a:pt x="193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3626715" y="2010154"/>
              <a:ext cx="1340533" cy="1059348"/>
            </a:xfrm>
            <a:custGeom>
              <a:avLst/>
              <a:gdLst/>
              <a:ahLst/>
              <a:cxnLst/>
              <a:rect l="l" t="t" r="r" b="b"/>
              <a:pathLst>
                <a:path w="16338" h="12911" extrusionOk="0">
                  <a:moveTo>
                    <a:pt x="16338" y="1"/>
                  </a:moveTo>
                  <a:lnTo>
                    <a:pt x="4479" y="2237"/>
                  </a:lnTo>
                  <a:cubicBezTo>
                    <a:pt x="1" y="6146"/>
                    <a:pt x="6443" y="12910"/>
                    <a:pt x="6443" y="12911"/>
                  </a:cubicBezTo>
                  <a:cubicBezTo>
                    <a:pt x="7950" y="10906"/>
                    <a:pt x="10041" y="10349"/>
                    <a:pt x="11898" y="10349"/>
                  </a:cubicBezTo>
                  <a:cubicBezTo>
                    <a:pt x="14218" y="10349"/>
                    <a:pt x="16174" y="11217"/>
                    <a:pt x="16174" y="11217"/>
                  </a:cubicBezTo>
                  <a:cubicBezTo>
                    <a:pt x="10798" y="4746"/>
                    <a:pt x="16338" y="1"/>
                    <a:pt x="163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585149" y="2419832"/>
              <a:ext cx="320569" cy="475316"/>
            </a:xfrm>
            <a:custGeom>
              <a:avLst/>
              <a:gdLst/>
              <a:ahLst/>
              <a:cxnLst/>
              <a:rect l="l" t="t" r="r" b="b"/>
              <a:pathLst>
                <a:path w="3907" h="5793" extrusionOk="0">
                  <a:moveTo>
                    <a:pt x="1989" y="0"/>
                  </a:moveTo>
                  <a:lnTo>
                    <a:pt x="1989" y="0"/>
                  </a:lnTo>
                  <a:cubicBezTo>
                    <a:pt x="1328" y="2"/>
                    <a:pt x="666" y="28"/>
                    <a:pt x="9" y="58"/>
                  </a:cubicBezTo>
                  <a:cubicBezTo>
                    <a:pt x="0" y="897"/>
                    <a:pt x="66" y="1736"/>
                    <a:pt x="198" y="2552"/>
                  </a:cubicBezTo>
                  <a:cubicBezTo>
                    <a:pt x="342" y="3440"/>
                    <a:pt x="565" y="4326"/>
                    <a:pt x="877" y="5182"/>
                  </a:cubicBezTo>
                  <a:cubicBezTo>
                    <a:pt x="2146" y="5266"/>
                    <a:pt x="3244" y="5568"/>
                    <a:pt x="3907" y="5793"/>
                  </a:cubicBezTo>
                  <a:cubicBezTo>
                    <a:pt x="2284" y="3625"/>
                    <a:pt x="1857" y="1654"/>
                    <a:pt x="19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869175" y="2345330"/>
              <a:ext cx="450783" cy="699394"/>
            </a:xfrm>
            <a:custGeom>
              <a:avLst/>
              <a:gdLst/>
              <a:ahLst/>
              <a:cxnLst/>
              <a:rect l="l" t="t" r="r" b="b"/>
              <a:pathLst>
                <a:path w="5494" h="8524" extrusionOk="0">
                  <a:moveTo>
                    <a:pt x="427" y="1"/>
                  </a:moveTo>
                  <a:cubicBezTo>
                    <a:pt x="260" y="423"/>
                    <a:pt x="162" y="876"/>
                    <a:pt x="140" y="1356"/>
                  </a:cubicBezTo>
                  <a:cubicBezTo>
                    <a:pt x="1" y="4406"/>
                    <a:pt x="2788" y="7747"/>
                    <a:pt x="3478" y="8524"/>
                  </a:cubicBezTo>
                  <a:cubicBezTo>
                    <a:pt x="4051" y="7812"/>
                    <a:pt x="4724" y="7252"/>
                    <a:pt x="5494" y="6849"/>
                  </a:cubicBezTo>
                  <a:cubicBezTo>
                    <a:pt x="5430" y="6715"/>
                    <a:pt x="5368" y="6580"/>
                    <a:pt x="5311" y="6443"/>
                  </a:cubicBezTo>
                  <a:cubicBezTo>
                    <a:pt x="4577" y="4714"/>
                    <a:pt x="4262" y="2852"/>
                    <a:pt x="4292" y="985"/>
                  </a:cubicBezTo>
                  <a:cubicBezTo>
                    <a:pt x="3407" y="902"/>
                    <a:pt x="2532" y="741"/>
                    <a:pt x="1665" y="470"/>
                  </a:cubicBezTo>
                  <a:cubicBezTo>
                    <a:pt x="1250" y="340"/>
                    <a:pt x="832" y="186"/>
                    <a:pt x="42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4234957" y="2425329"/>
              <a:ext cx="406804" cy="474741"/>
            </a:xfrm>
            <a:custGeom>
              <a:avLst/>
              <a:gdLst/>
              <a:ahLst/>
              <a:cxnLst/>
              <a:rect l="l" t="t" r="r" b="b"/>
              <a:pathLst>
                <a:path w="4958" h="5786" extrusionOk="0">
                  <a:moveTo>
                    <a:pt x="4089" y="0"/>
                  </a:moveTo>
                  <a:lnTo>
                    <a:pt x="4089" y="0"/>
                  </a:lnTo>
                  <a:cubicBezTo>
                    <a:pt x="3553" y="26"/>
                    <a:pt x="3021" y="53"/>
                    <a:pt x="2501" y="70"/>
                  </a:cubicBezTo>
                  <a:cubicBezTo>
                    <a:pt x="2197" y="81"/>
                    <a:pt x="1895" y="86"/>
                    <a:pt x="1594" y="86"/>
                  </a:cubicBezTo>
                  <a:cubicBezTo>
                    <a:pt x="1060" y="86"/>
                    <a:pt x="530" y="68"/>
                    <a:pt x="3" y="23"/>
                  </a:cubicBezTo>
                  <a:lnTo>
                    <a:pt x="3" y="23"/>
                  </a:lnTo>
                  <a:cubicBezTo>
                    <a:pt x="0" y="233"/>
                    <a:pt x="0" y="441"/>
                    <a:pt x="7" y="649"/>
                  </a:cubicBezTo>
                  <a:cubicBezTo>
                    <a:pt x="58" y="2459"/>
                    <a:pt x="475" y="4192"/>
                    <a:pt x="1213" y="5786"/>
                  </a:cubicBezTo>
                  <a:cubicBezTo>
                    <a:pt x="2164" y="5326"/>
                    <a:pt x="3256" y="5092"/>
                    <a:pt x="4485" y="5092"/>
                  </a:cubicBezTo>
                  <a:cubicBezTo>
                    <a:pt x="4644" y="5092"/>
                    <a:pt x="4801" y="5096"/>
                    <a:pt x="4958" y="5105"/>
                  </a:cubicBezTo>
                  <a:cubicBezTo>
                    <a:pt x="4392" y="3539"/>
                    <a:pt x="4072" y="1763"/>
                    <a:pt x="40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32"/>
          <p:cNvSpPr/>
          <p:nvPr/>
        </p:nvSpPr>
        <p:spPr>
          <a:xfrm>
            <a:off x="1" y="3990915"/>
            <a:ext cx="980813" cy="213375"/>
          </a:xfrm>
          <a:custGeom>
            <a:avLst/>
            <a:gdLst/>
            <a:ahLst/>
            <a:cxnLst/>
            <a:rect l="l" t="t" r="r" b="b"/>
            <a:pathLst>
              <a:path w="13932" h="3031" extrusionOk="0">
                <a:moveTo>
                  <a:pt x="2421" y="0"/>
                </a:moveTo>
                <a:cubicBezTo>
                  <a:pt x="2383" y="0"/>
                  <a:pt x="2343" y="4"/>
                  <a:pt x="2301" y="12"/>
                </a:cubicBezTo>
                <a:cubicBezTo>
                  <a:pt x="1909" y="89"/>
                  <a:pt x="1615" y="457"/>
                  <a:pt x="1546" y="854"/>
                </a:cubicBezTo>
                <a:cubicBezTo>
                  <a:pt x="1485" y="1202"/>
                  <a:pt x="1577" y="1562"/>
                  <a:pt x="1743" y="1879"/>
                </a:cubicBezTo>
                <a:cubicBezTo>
                  <a:pt x="1653" y="1773"/>
                  <a:pt x="1502" y="1710"/>
                  <a:pt x="1359" y="1710"/>
                </a:cubicBezTo>
                <a:cubicBezTo>
                  <a:pt x="1274" y="1710"/>
                  <a:pt x="1191" y="1732"/>
                  <a:pt x="1124" y="1780"/>
                </a:cubicBezTo>
                <a:cubicBezTo>
                  <a:pt x="1183" y="1662"/>
                  <a:pt x="1046" y="1540"/>
                  <a:pt x="914" y="1540"/>
                </a:cubicBezTo>
                <a:cubicBezTo>
                  <a:pt x="891" y="1540"/>
                  <a:pt x="867" y="1544"/>
                  <a:pt x="845" y="1553"/>
                </a:cubicBezTo>
                <a:cubicBezTo>
                  <a:pt x="701" y="1611"/>
                  <a:pt x="629" y="1768"/>
                  <a:pt x="570" y="1913"/>
                </a:cubicBezTo>
                <a:cubicBezTo>
                  <a:pt x="596" y="1519"/>
                  <a:pt x="347" y="1140"/>
                  <a:pt x="1" y="949"/>
                </a:cubicBezTo>
                <a:lnTo>
                  <a:pt x="1" y="3031"/>
                </a:lnTo>
                <a:cubicBezTo>
                  <a:pt x="4525" y="2294"/>
                  <a:pt x="9108" y="1923"/>
                  <a:pt x="13692" y="1923"/>
                </a:cubicBezTo>
                <a:cubicBezTo>
                  <a:pt x="13771" y="1923"/>
                  <a:pt x="13851" y="1923"/>
                  <a:pt x="13931" y="1924"/>
                </a:cubicBezTo>
                <a:cubicBezTo>
                  <a:pt x="13854" y="1793"/>
                  <a:pt x="13707" y="1680"/>
                  <a:pt x="13557" y="1680"/>
                </a:cubicBezTo>
                <a:cubicBezTo>
                  <a:pt x="13543" y="1680"/>
                  <a:pt x="13530" y="1681"/>
                  <a:pt x="13516" y="1683"/>
                </a:cubicBezTo>
                <a:cubicBezTo>
                  <a:pt x="13353" y="1706"/>
                  <a:pt x="13207" y="1792"/>
                  <a:pt x="13066" y="1876"/>
                </a:cubicBezTo>
                <a:cubicBezTo>
                  <a:pt x="12900" y="1519"/>
                  <a:pt x="12508" y="1293"/>
                  <a:pt x="12120" y="1293"/>
                </a:cubicBezTo>
                <a:cubicBezTo>
                  <a:pt x="12005" y="1293"/>
                  <a:pt x="11890" y="1312"/>
                  <a:pt x="11782" y="1354"/>
                </a:cubicBezTo>
                <a:cubicBezTo>
                  <a:pt x="11629" y="1413"/>
                  <a:pt x="11491" y="1509"/>
                  <a:pt x="11331" y="1548"/>
                </a:cubicBezTo>
                <a:cubicBezTo>
                  <a:pt x="11277" y="1562"/>
                  <a:pt x="11223" y="1568"/>
                  <a:pt x="11168" y="1568"/>
                </a:cubicBezTo>
                <a:cubicBezTo>
                  <a:pt x="11055" y="1568"/>
                  <a:pt x="10943" y="1540"/>
                  <a:pt x="10845" y="1486"/>
                </a:cubicBezTo>
                <a:cubicBezTo>
                  <a:pt x="10622" y="1365"/>
                  <a:pt x="10489" y="1241"/>
                  <a:pt x="10283" y="1241"/>
                </a:cubicBezTo>
                <a:cubicBezTo>
                  <a:pt x="10237" y="1241"/>
                  <a:pt x="10188" y="1247"/>
                  <a:pt x="10134" y="1260"/>
                </a:cubicBezTo>
                <a:cubicBezTo>
                  <a:pt x="9840" y="1332"/>
                  <a:pt x="9593" y="1576"/>
                  <a:pt x="9291" y="1576"/>
                </a:cubicBezTo>
                <a:cubicBezTo>
                  <a:pt x="8974" y="1576"/>
                  <a:pt x="8730" y="1312"/>
                  <a:pt x="8486" y="1107"/>
                </a:cubicBezTo>
                <a:cubicBezTo>
                  <a:pt x="8125" y="803"/>
                  <a:pt x="7646" y="606"/>
                  <a:pt x="7184" y="606"/>
                </a:cubicBezTo>
                <a:cubicBezTo>
                  <a:pt x="6925" y="606"/>
                  <a:pt x="6671" y="668"/>
                  <a:pt x="6448" y="809"/>
                </a:cubicBezTo>
                <a:cubicBezTo>
                  <a:pt x="6152" y="995"/>
                  <a:pt x="5867" y="1315"/>
                  <a:pt x="5545" y="1315"/>
                </a:cubicBezTo>
                <a:cubicBezTo>
                  <a:pt x="5499" y="1315"/>
                  <a:pt x="5452" y="1309"/>
                  <a:pt x="5404" y="1294"/>
                </a:cubicBezTo>
                <a:cubicBezTo>
                  <a:pt x="5265" y="1096"/>
                  <a:pt x="5093" y="938"/>
                  <a:pt x="4953" y="740"/>
                </a:cubicBezTo>
                <a:cubicBezTo>
                  <a:pt x="4803" y="529"/>
                  <a:pt x="4649" y="314"/>
                  <a:pt x="4433" y="174"/>
                </a:cubicBezTo>
                <a:cubicBezTo>
                  <a:pt x="4302" y="90"/>
                  <a:pt x="4198" y="58"/>
                  <a:pt x="4111" y="58"/>
                </a:cubicBezTo>
                <a:cubicBezTo>
                  <a:pt x="3832" y="58"/>
                  <a:pt x="3716" y="382"/>
                  <a:pt x="3400" y="391"/>
                </a:cubicBezTo>
                <a:cubicBezTo>
                  <a:pt x="3395" y="391"/>
                  <a:pt x="3390" y="391"/>
                  <a:pt x="3385" y="391"/>
                </a:cubicBezTo>
                <a:cubicBezTo>
                  <a:pt x="3018" y="391"/>
                  <a:pt x="2813" y="0"/>
                  <a:pt x="2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2"/>
          <p:cNvSpPr/>
          <p:nvPr/>
        </p:nvSpPr>
        <p:spPr>
          <a:xfrm>
            <a:off x="3597123" y="4050100"/>
            <a:ext cx="925085" cy="154201"/>
          </a:xfrm>
          <a:custGeom>
            <a:avLst/>
            <a:gdLst/>
            <a:ahLst/>
            <a:cxnLst/>
            <a:rect l="l" t="t" r="r" b="b"/>
            <a:pathLst>
              <a:path w="7505" h="1251" extrusionOk="0">
                <a:moveTo>
                  <a:pt x="3469" y="1"/>
                </a:moveTo>
                <a:cubicBezTo>
                  <a:pt x="3207" y="1"/>
                  <a:pt x="2933" y="205"/>
                  <a:pt x="2722" y="395"/>
                </a:cubicBezTo>
                <a:cubicBezTo>
                  <a:pt x="2516" y="582"/>
                  <a:pt x="2243" y="775"/>
                  <a:pt x="1987" y="775"/>
                </a:cubicBezTo>
                <a:cubicBezTo>
                  <a:pt x="1904" y="775"/>
                  <a:pt x="1823" y="754"/>
                  <a:pt x="1746" y="707"/>
                </a:cubicBezTo>
                <a:cubicBezTo>
                  <a:pt x="1638" y="641"/>
                  <a:pt x="1554" y="525"/>
                  <a:pt x="1430" y="505"/>
                </a:cubicBezTo>
                <a:cubicBezTo>
                  <a:pt x="1415" y="502"/>
                  <a:pt x="1401" y="501"/>
                  <a:pt x="1387" y="501"/>
                </a:cubicBezTo>
                <a:cubicBezTo>
                  <a:pt x="1142" y="501"/>
                  <a:pt x="1024" y="876"/>
                  <a:pt x="782" y="982"/>
                </a:cubicBezTo>
                <a:cubicBezTo>
                  <a:pt x="723" y="1008"/>
                  <a:pt x="660" y="1017"/>
                  <a:pt x="595" y="1017"/>
                </a:cubicBezTo>
                <a:cubicBezTo>
                  <a:pt x="492" y="1017"/>
                  <a:pt x="385" y="996"/>
                  <a:pt x="280" y="996"/>
                </a:cubicBezTo>
                <a:cubicBezTo>
                  <a:pt x="274" y="996"/>
                  <a:pt x="267" y="996"/>
                  <a:pt x="261" y="996"/>
                </a:cubicBezTo>
                <a:cubicBezTo>
                  <a:pt x="86" y="1001"/>
                  <a:pt x="1" y="1086"/>
                  <a:pt x="65" y="1250"/>
                </a:cubicBezTo>
                <a:cubicBezTo>
                  <a:pt x="1638" y="1128"/>
                  <a:pt x="3215" y="1068"/>
                  <a:pt x="4792" y="1068"/>
                </a:cubicBezTo>
                <a:cubicBezTo>
                  <a:pt x="5696" y="1068"/>
                  <a:pt x="6601" y="1088"/>
                  <a:pt x="7504" y="1128"/>
                </a:cubicBezTo>
                <a:cubicBezTo>
                  <a:pt x="7357" y="1008"/>
                  <a:pt x="7140" y="905"/>
                  <a:pt x="6954" y="905"/>
                </a:cubicBezTo>
                <a:cubicBezTo>
                  <a:pt x="6843" y="905"/>
                  <a:pt x="6743" y="942"/>
                  <a:pt x="6675" y="1033"/>
                </a:cubicBezTo>
                <a:cubicBezTo>
                  <a:pt x="6626" y="798"/>
                  <a:pt x="6414" y="797"/>
                  <a:pt x="6177" y="775"/>
                </a:cubicBezTo>
                <a:cubicBezTo>
                  <a:pt x="6147" y="772"/>
                  <a:pt x="6117" y="771"/>
                  <a:pt x="6087" y="771"/>
                </a:cubicBezTo>
                <a:cubicBezTo>
                  <a:pt x="5880" y="771"/>
                  <a:pt x="5675" y="832"/>
                  <a:pt x="5471" y="879"/>
                </a:cubicBezTo>
                <a:cubicBezTo>
                  <a:pt x="5429" y="888"/>
                  <a:pt x="5386" y="896"/>
                  <a:pt x="5344" y="896"/>
                </a:cubicBezTo>
                <a:cubicBezTo>
                  <a:pt x="5304" y="896"/>
                  <a:pt x="5265" y="889"/>
                  <a:pt x="5231" y="867"/>
                </a:cubicBezTo>
                <a:cubicBezTo>
                  <a:pt x="5146" y="814"/>
                  <a:pt x="5126" y="697"/>
                  <a:pt x="5056" y="625"/>
                </a:cubicBezTo>
                <a:cubicBezTo>
                  <a:pt x="4999" y="565"/>
                  <a:pt x="4927" y="545"/>
                  <a:pt x="4848" y="545"/>
                </a:cubicBezTo>
                <a:cubicBezTo>
                  <a:pt x="4710" y="545"/>
                  <a:pt x="4549" y="604"/>
                  <a:pt x="4401" y="604"/>
                </a:cubicBezTo>
                <a:cubicBezTo>
                  <a:pt x="4367" y="604"/>
                  <a:pt x="4333" y="601"/>
                  <a:pt x="4300" y="593"/>
                </a:cubicBezTo>
                <a:cubicBezTo>
                  <a:pt x="4034" y="530"/>
                  <a:pt x="3935" y="190"/>
                  <a:pt x="3695" y="59"/>
                </a:cubicBezTo>
                <a:cubicBezTo>
                  <a:pt x="3622" y="18"/>
                  <a:pt x="3546" y="1"/>
                  <a:pt x="34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2"/>
          <p:cNvSpPr/>
          <p:nvPr/>
        </p:nvSpPr>
        <p:spPr>
          <a:xfrm>
            <a:off x="-1" y="231125"/>
            <a:ext cx="1355390" cy="373601"/>
          </a:xfrm>
          <a:custGeom>
            <a:avLst/>
            <a:gdLst/>
            <a:ahLst/>
            <a:cxnLst/>
            <a:rect l="l" t="t" r="r" b="b"/>
            <a:pathLst>
              <a:path w="8646" h="2383" extrusionOk="0">
                <a:moveTo>
                  <a:pt x="351" y="1"/>
                </a:moveTo>
                <a:cubicBezTo>
                  <a:pt x="234" y="1"/>
                  <a:pt x="116" y="12"/>
                  <a:pt x="1" y="34"/>
                </a:cubicBezTo>
                <a:lnTo>
                  <a:pt x="1" y="2383"/>
                </a:lnTo>
                <a:cubicBezTo>
                  <a:pt x="2760" y="2241"/>
                  <a:pt x="5582" y="2219"/>
                  <a:pt x="8645" y="2219"/>
                </a:cubicBezTo>
                <a:cubicBezTo>
                  <a:pt x="8530" y="2050"/>
                  <a:pt x="8336" y="1951"/>
                  <a:pt x="8151" y="1951"/>
                </a:cubicBezTo>
                <a:cubicBezTo>
                  <a:pt x="8013" y="1951"/>
                  <a:pt x="7879" y="2007"/>
                  <a:pt x="7790" y="2132"/>
                </a:cubicBezTo>
                <a:cubicBezTo>
                  <a:pt x="7686" y="1938"/>
                  <a:pt x="7478" y="1866"/>
                  <a:pt x="7253" y="1866"/>
                </a:cubicBezTo>
                <a:cubicBezTo>
                  <a:pt x="7093" y="1866"/>
                  <a:pt x="6925" y="1902"/>
                  <a:pt x="6778" y="1957"/>
                </a:cubicBezTo>
                <a:cubicBezTo>
                  <a:pt x="6714" y="1981"/>
                  <a:pt x="6653" y="1991"/>
                  <a:pt x="6595" y="1991"/>
                </a:cubicBezTo>
                <a:cubicBezTo>
                  <a:pt x="6339" y="1991"/>
                  <a:pt x="6121" y="1802"/>
                  <a:pt x="5844" y="1745"/>
                </a:cubicBezTo>
                <a:cubicBezTo>
                  <a:pt x="5711" y="1717"/>
                  <a:pt x="5574" y="1703"/>
                  <a:pt x="5437" y="1703"/>
                </a:cubicBezTo>
                <a:cubicBezTo>
                  <a:pt x="5177" y="1703"/>
                  <a:pt x="4915" y="1753"/>
                  <a:pt x="4674" y="1854"/>
                </a:cubicBezTo>
                <a:cubicBezTo>
                  <a:pt x="4461" y="1943"/>
                  <a:pt x="4258" y="2071"/>
                  <a:pt x="4029" y="2095"/>
                </a:cubicBezTo>
                <a:cubicBezTo>
                  <a:pt x="3819" y="1849"/>
                  <a:pt x="3583" y="1609"/>
                  <a:pt x="3313" y="1431"/>
                </a:cubicBezTo>
                <a:cubicBezTo>
                  <a:pt x="3167" y="1334"/>
                  <a:pt x="2989" y="1248"/>
                  <a:pt x="2821" y="1248"/>
                </a:cubicBezTo>
                <a:cubicBezTo>
                  <a:pt x="2753" y="1248"/>
                  <a:pt x="2687" y="1262"/>
                  <a:pt x="2625" y="1295"/>
                </a:cubicBezTo>
                <a:cubicBezTo>
                  <a:pt x="2504" y="1357"/>
                  <a:pt x="2377" y="1487"/>
                  <a:pt x="2260" y="1487"/>
                </a:cubicBezTo>
                <a:cubicBezTo>
                  <a:pt x="2229" y="1487"/>
                  <a:pt x="2200" y="1479"/>
                  <a:pt x="2171" y="1458"/>
                </a:cubicBezTo>
                <a:cubicBezTo>
                  <a:pt x="2116" y="1417"/>
                  <a:pt x="2096" y="1348"/>
                  <a:pt x="2076" y="1284"/>
                </a:cubicBezTo>
                <a:cubicBezTo>
                  <a:pt x="1887" y="684"/>
                  <a:pt x="1373" y="200"/>
                  <a:pt x="765" y="51"/>
                </a:cubicBezTo>
                <a:cubicBezTo>
                  <a:pt x="630" y="17"/>
                  <a:pt x="490" y="1"/>
                  <a:pt x="3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2"/>
          <p:cNvSpPr txBox="1">
            <a:spLocks noGrp="1"/>
          </p:cNvSpPr>
          <p:nvPr>
            <p:ph type="ctrTitle"/>
          </p:nvPr>
        </p:nvSpPr>
        <p:spPr>
          <a:xfrm>
            <a:off x="713230" y="588370"/>
            <a:ext cx="4741500" cy="21333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Engine Archetecture </a:t>
            </a:r>
            <a:endParaRPr sz="3900" dirty="0"/>
          </a:p>
        </p:txBody>
      </p:sp>
      <p:sp>
        <p:nvSpPr>
          <p:cNvPr id="615" name="Google Shape;615;p32"/>
          <p:cNvSpPr txBox="1">
            <a:spLocks noGrp="1"/>
          </p:cNvSpPr>
          <p:nvPr>
            <p:ph type="subTitle" idx="1"/>
          </p:nvPr>
        </p:nvSpPr>
        <p:spPr>
          <a:xfrm>
            <a:off x="789425" y="3122375"/>
            <a:ext cx="20703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badi" panose="020B0604020104020204" pitchFamily="34" charset="0"/>
              </a:rPr>
              <a:t>Milestone 1</a:t>
            </a:r>
            <a:endParaRPr dirty="0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F8AAE679-EC92-89F1-0A05-376C18738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8">
            <a:extLst>
              <a:ext uri="{FF2B5EF4-FFF2-40B4-BE49-F238E27FC236}">
                <a16:creationId xmlns:a16="http://schemas.microsoft.com/office/drawing/2014/main" id="{C0DD47D9-4B0A-0A6A-151A-593C9B2E74CD}"/>
              </a:ext>
            </a:extLst>
          </p:cNvPr>
          <p:cNvSpPr/>
          <p:nvPr/>
        </p:nvSpPr>
        <p:spPr>
          <a:xfrm>
            <a:off x="410775" y="868550"/>
            <a:ext cx="1186019" cy="273177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38">
            <a:extLst>
              <a:ext uri="{FF2B5EF4-FFF2-40B4-BE49-F238E27FC236}">
                <a16:creationId xmlns:a16="http://schemas.microsoft.com/office/drawing/2014/main" id="{D5718515-3536-94DB-450C-AEBACFC6D216}"/>
              </a:ext>
            </a:extLst>
          </p:cNvPr>
          <p:cNvGrpSpPr/>
          <p:nvPr/>
        </p:nvGrpSpPr>
        <p:grpSpPr>
          <a:xfrm flipH="1">
            <a:off x="-493577" y="4329256"/>
            <a:ext cx="2315624" cy="754224"/>
            <a:chOff x="7262152" y="1298786"/>
            <a:chExt cx="1508845" cy="491447"/>
          </a:xfrm>
        </p:grpSpPr>
        <p:sp>
          <p:nvSpPr>
            <p:cNvPr id="1080" name="Google Shape;1080;p38">
              <a:extLst>
                <a:ext uri="{FF2B5EF4-FFF2-40B4-BE49-F238E27FC236}">
                  <a16:creationId xmlns:a16="http://schemas.microsoft.com/office/drawing/2014/main" id="{B12687EE-C8D5-0B11-578A-8BCCB5D716BB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>
              <a:extLst>
                <a:ext uri="{FF2B5EF4-FFF2-40B4-BE49-F238E27FC236}">
                  <a16:creationId xmlns:a16="http://schemas.microsoft.com/office/drawing/2014/main" id="{CD85A58B-C2D9-73C7-8265-D2A356279760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>
              <a:extLst>
                <a:ext uri="{FF2B5EF4-FFF2-40B4-BE49-F238E27FC236}">
                  <a16:creationId xmlns:a16="http://schemas.microsoft.com/office/drawing/2014/main" id="{5D9B228E-A5A0-9811-F46C-0641AEBB125B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>
              <a:extLst>
                <a:ext uri="{FF2B5EF4-FFF2-40B4-BE49-F238E27FC236}">
                  <a16:creationId xmlns:a16="http://schemas.microsoft.com/office/drawing/2014/main" id="{76F8C752-50F2-0827-B871-9E2F4B50F617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>
              <a:extLst>
                <a:ext uri="{FF2B5EF4-FFF2-40B4-BE49-F238E27FC236}">
                  <a16:creationId xmlns:a16="http://schemas.microsoft.com/office/drawing/2014/main" id="{31CB8CD7-E0FC-5B66-D752-DEBBC178FDFF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8">
              <a:extLst>
                <a:ext uri="{FF2B5EF4-FFF2-40B4-BE49-F238E27FC236}">
                  <a16:creationId xmlns:a16="http://schemas.microsoft.com/office/drawing/2014/main" id="{4A79DA0A-33DB-666D-DD64-3B33F9D29F9F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>
              <a:extLst>
                <a:ext uri="{FF2B5EF4-FFF2-40B4-BE49-F238E27FC236}">
                  <a16:creationId xmlns:a16="http://schemas.microsoft.com/office/drawing/2014/main" id="{1647B95D-456B-EE57-8B67-772514BF6579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8">
              <a:extLst>
                <a:ext uri="{FF2B5EF4-FFF2-40B4-BE49-F238E27FC236}">
                  <a16:creationId xmlns:a16="http://schemas.microsoft.com/office/drawing/2014/main" id="{2AE5B226-23A9-CC69-2A71-5A2DB3203234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38">
            <a:extLst>
              <a:ext uri="{FF2B5EF4-FFF2-40B4-BE49-F238E27FC236}">
                <a16:creationId xmlns:a16="http://schemas.microsoft.com/office/drawing/2014/main" id="{F397D812-8BD3-6C2B-A63A-76A7877DDC8E}"/>
              </a:ext>
            </a:extLst>
          </p:cNvPr>
          <p:cNvSpPr/>
          <p:nvPr/>
        </p:nvSpPr>
        <p:spPr>
          <a:xfrm flipH="1">
            <a:off x="195" y="410403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>
            <a:extLst>
              <a:ext uri="{FF2B5EF4-FFF2-40B4-BE49-F238E27FC236}">
                <a16:creationId xmlns:a16="http://schemas.microsoft.com/office/drawing/2014/main" id="{D4BBE966-1FD5-6383-6F65-33DADA7D1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250" y="0"/>
            <a:ext cx="3757500" cy="6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Performance Memory</a:t>
            </a:r>
            <a:endParaRPr sz="2400" dirty="0"/>
          </a:p>
        </p:txBody>
      </p:sp>
      <p:sp>
        <p:nvSpPr>
          <p:cNvPr id="1090" name="Google Shape;1090;p38">
            <a:extLst>
              <a:ext uri="{FF2B5EF4-FFF2-40B4-BE49-F238E27FC236}">
                <a16:creationId xmlns:a16="http://schemas.microsoft.com/office/drawing/2014/main" id="{CE1AEEDF-3100-6E5B-D5D7-4B8A6AA3E9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4419" y="648400"/>
            <a:ext cx="7355043" cy="955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The engine uses 68mb of memory when first opens.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After doing all its allocations (after about 9 seconds) it uses a stable 45mb of memory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No memory leeks YAY!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92" name="Google Shape;1092;p38">
            <a:extLst>
              <a:ext uri="{FF2B5EF4-FFF2-40B4-BE49-F238E27FC236}">
                <a16:creationId xmlns:a16="http://schemas.microsoft.com/office/drawing/2014/main" id="{1B5E59E1-3F64-E302-DA6F-9C689884D597}"/>
              </a:ext>
            </a:extLst>
          </p:cNvPr>
          <p:cNvSpPr/>
          <p:nvPr/>
        </p:nvSpPr>
        <p:spPr>
          <a:xfrm>
            <a:off x="5943245" y="1141727"/>
            <a:ext cx="552247" cy="127201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memory performance">
            <a:hlinkClick r:id="" action="ppaction://media"/>
            <a:extLst>
              <a:ext uri="{FF2B5EF4-FFF2-40B4-BE49-F238E27FC236}">
                <a16:creationId xmlns:a16="http://schemas.microsoft.com/office/drawing/2014/main" id="{A519BC84-68E3-1A85-FC74-692B62931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1624" y="1632754"/>
            <a:ext cx="6269206" cy="35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00E717F5-8BC9-88EB-81FA-B4CD41E1D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8">
            <a:extLst>
              <a:ext uri="{FF2B5EF4-FFF2-40B4-BE49-F238E27FC236}">
                <a16:creationId xmlns:a16="http://schemas.microsoft.com/office/drawing/2014/main" id="{F60BFCCE-3219-704A-E289-BAD645593A69}"/>
              </a:ext>
            </a:extLst>
          </p:cNvPr>
          <p:cNvSpPr/>
          <p:nvPr/>
        </p:nvSpPr>
        <p:spPr>
          <a:xfrm>
            <a:off x="410775" y="868550"/>
            <a:ext cx="1186019" cy="273177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38">
            <a:extLst>
              <a:ext uri="{FF2B5EF4-FFF2-40B4-BE49-F238E27FC236}">
                <a16:creationId xmlns:a16="http://schemas.microsoft.com/office/drawing/2014/main" id="{E3C8EBAC-7995-3F5E-9574-F189D667884E}"/>
              </a:ext>
            </a:extLst>
          </p:cNvPr>
          <p:cNvGrpSpPr/>
          <p:nvPr/>
        </p:nvGrpSpPr>
        <p:grpSpPr>
          <a:xfrm flipH="1">
            <a:off x="-493577" y="4329256"/>
            <a:ext cx="2315624" cy="754224"/>
            <a:chOff x="7262152" y="1298786"/>
            <a:chExt cx="1508845" cy="491447"/>
          </a:xfrm>
        </p:grpSpPr>
        <p:sp>
          <p:nvSpPr>
            <p:cNvPr id="1080" name="Google Shape;1080;p38">
              <a:extLst>
                <a:ext uri="{FF2B5EF4-FFF2-40B4-BE49-F238E27FC236}">
                  <a16:creationId xmlns:a16="http://schemas.microsoft.com/office/drawing/2014/main" id="{33BE7E46-CCF4-1656-9029-418D32636B54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>
              <a:extLst>
                <a:ext uri="{FF2B5EF4-FFF2-40B4-BE49-F238E27FC236}">
                  <a16:creationId xmlns:a16="http://schemas.microsoft.com/office/drawing/2014/main" id="{18CFF723-FD53-7FD6-5E56-B1DF5F3AFD9A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>
              <a:extLst>
                <a:ext uri="{FF2B5EF4-FFF2-40B4-BE49-F238E27FC236}">
                  <a16:creationId xmlns:a16="http://schemas.microsoft.com/office/drawing/2014/main" id="{2CEE2833-CF84-948A-F90E-978DD07B99C1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>
              <a:extLst>
                <a:ext uri="{FF2B5EF4-FFF2-40B4-BE49-F238E27FC236}">
                  <a16:creationId xmlns:a16="http://schemas.microsoft.com/office/drawing/2014/main" id="{BBCF63B0-B04B-8267-34DE-44B5498F22A2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>
              <a:extLst>
                <a:ext uri="{FF2B5EF4-FFF2-40B4-BE49-F238E27FC236}">
                  <a16:creationId xmlns:a16="http://schemas.microsoft.com/office/drawing/2014/main" id="{4E911B2B-26FA-3A9E-E4BF-1B353A437F95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8">
              <a:extLst>
                <a:ext uri="{FF2B5EF4-FFF2-40B4-BE49-F238E27FC236}">
                  <a16:creationId xmlns:a16="http://schemas.microsoft.com/office/drawing/2014/main" id="{10122713-D6B3-D5FE-8FBC-EB4D1607655A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>
              <a:extLst>
                <a:ext uri="{FF2B5EF4-FFF2-40B4-BE49-F238E27FC236}">
                  <a16:creationId xmlns:a16="http://schemas.microsoft.com/office/drawing/2014/main" id="{F7A1F02E-8370-6F76-0BF0-45D85EC083C2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8">
              <a:extLst>
                <a:ext uri="{FF2B5EF4-FFF2-40B4-BE49-F238E27FC236}">
                  <a16:creationId xmlns:a16="http://schemas.microsoft.com/office/drawing/2014/main" id="{2579A133-EB4B-6E00-E362-88A51D83C22C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38">
            <a:extLst>
              <a:ext uri="{FF2B5EF4-FFF2-40B4-BE49-F238E27FC236}">
                <a16:creationId xmlns:a16="http://schemas.microsoft.com/office/drawing/2014/main" id="{354791B1-420C-612A-DC86-470D5DCA9CDF}"/>
              </a:ext>
            </a:extLst>
          </p:cNvPr>
          <p:cNvSpPr/>
          <p:nvPr/>
        </p:nvSpPr>
        <p:spPr>
          <a:xfrm flipH="1">
            <a:off x="195" y="410403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>
            <a:extLst>
              <a:ext uri="{FF2B5EF4-FFF2-40B4-BE49-F238E27FC236}">
                <a16:creationId xmlns:a16="http://schemas.microsoft.com/office/drawing/2014/main" id="{3AF079C1-BB88-A7D6-D76F-591B342FE5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250" y="0"/>
            <a:ext cx="3757500" cy="6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Performance CPU Usage</a:t>
            </a:r>
            <a:endParaRPr sz="2000" dirty="0"/>
          </a:p>
        </p:txBody>
      </p:sp>
      <p:sp>
        <p:nvSpPr>
          <p:cNvPr id="1090" name="Google Shape;1090;p38">
            <a:extLst>
              <a:ext uri="{FF2B5EF4-FFF2-40B4-BE49-F238E27FC236}">
                <a16:creationId xmlns:a16="http://schemas.microsoft.com/office/drawing/2014/main" id="{950633C9-20A2-70A0-776B-1AB4F4A6F7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4420" y="648400"/>
            <a:ext cx="5779004" cy="982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When initialising the </a:t>
            </a:r>
            <a:r>
              <a:rPr lang="en-GB" dirty="0" err="1"/>
              <a:t>Cpu</a:t>
            </a:r>
            <a:r>
              <a:rPr lang="en-GB" dirty="0"/>
              <a:t> usage peaks at 4%. After initialising the engine the processor usage runs at a steady 0 – 1%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92" name="Google Shape;1092;p38">
            <a:extLst>
              <a:ext uri="{FF2B5EF4-FFF2-40B4-BE49-F238E27FC236}">
                <a16:creationId xmlns:a16="http://schemas.microsoft.com/office/drawing/2014/main" id="{9E79E62B-180B-ACEC-137D-CE0990F3FBEB}"/>
              </a:ext>
            </a:extLst>
          </p:cNvPr>
          <p:cNvSpPr/>
          <p:nvPr/>
        </p:nvSpPr>
        <p:spPr>
          <a:xfrm>
            <a:off x="6957300" y="804949"/>
            <a:ext cx="552247" cy="127201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rofilerCpuUsage">
            <a:hlinkClick r:id="" action="ppaction://media"/>
            <a:extLst>
              <a:ext uri="{FF2B5EF4-FFF2-40B4-BE49-F238E27FC236}">
                <a16:creationId xmlns:a16="http://schemas.microsoft.com/office/drawing/2014/main" id="{E990024A-72A8-5B5A-D065-A7F3202AB8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4197" y="1345883"/>
            <a:ext cx="6879724" cy="386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FAE936BE-E54D-1F4A-017B-4100A85E3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6">
            <a:extLst>
              <a:ext uri="{FF2B5EF4-FFF2-40B4-BE49-F238E27FC236}">
                <a16:creationId xmlns:a16="http://schemas.microsoft.com/office/drawing/2014/main" id="{F0960B11-B698-BEA2-0744-9D04728C03A5}"/>
              </a:ext>
            </a:extLst>
          </p:cNvPr>
          <p:cNvSpPr/>
          <p:nvPr/>
        </p:nvSpPr>
        <p:spPr>
          <a:xfrm>
            <a:off x="1" y="2465065"/>
            <a:ext cx="980813" cy="213375"/>
          </a:xfrm>
          <a:custGeom>
            <a:avLst/>
            <a:gdLst/>
            <a:ahLst/>
            <a:cxnLst/>
            <a:rect l="l" t="t" r="r" b="b"/>
            <a:pathLst>
              <a:path w="13932" h="3031" extrusionOk="0">
                <a:moveTo>
                  <a:pt x="2421" y="0"/>
                </a:moveTo>
                <a:cubicBezTo>
                  <a:pt x="2383" y="0"/>
                  <a:pt x="2343" y="4"/>
                  <a:pt x="2301" y="12"/>
                </a:cubicBezTo>
                <a:cubicBezTo>
                  <a:pt x="1909" y="89"/>
                  <a:pt x="1615" y="457"/>
                  <a:pt x="1546" y="854"/>
                </a:cubicBezTo>
                <a:cubicBezTo>
                  <a:pt x="1485" y="1202"/>
                  <a:pt x="1577" y="1562"/>
                  <a:pt x="1743" y="1879"/>
                </a:cubicBezTo>
                <a:cubicBezTo>
                  <a:pt x="1653" y="1773"/>
                  <a:pt x="1502" y="1710"/>
                  <a:pt x="1359" y="1710"/>
                </a:cubicBezTo>
                <a:cubicBezTo>
                  <a:pt x="1274" y="1710"/>
                  <a:pt x="1191" y="1732"/>
                  <a:pt x="1124" y="1780"/>
                </a:cubicBezTo>
                <a:cubicBezTo>
                  <a:pt x="1183" y="1662"/>
                  <a:pt x="1046" y="1540"/>
                  <a:pt x="914" y="1540"/>
                </a:cubicBezTo>
                <a:cubicBezTo>
                  <a:pt x="891" y="1540"/>
                  <a:pt x="867" y="1544"/>
                  <a:pt x="845" y="1553"/>
                </a:cubicBezTo>
                <a:cubicBezTo>
                  <a:pt x="701" y="1611"/>
                  <a:pt x="629" y="1768"/>
                  <a:pt x="570" y="1913"/>
                </a:cubicBezTo>
                <a:cubicBezTo>
                  <a:pt x="596" y="1519"/>
                  <a:pt x="347" y="1140"/>
                  <a:pt x="1" y="949"/>
                </a:cubicBezTo>
                <a:lnTo>
                  <a:pt x="1" y="3031"/>
                </a:lnTo>
                <a:cubicBezTo>
                  <a:pt x="4525" y="2294"/>
                  <a:pt x="9108" y="1923"/>
                  <a:pt x="13692" y="1923"/>
                </a:cubicBezTo>
                <a:cubicBezTo>
                  <a:pt x="13771" y="1923"/>
                  <a:pt x="13851" y="1923"/>
                  <a:pt x="13931" y="1924"/>
                </a:cubicBezTo>
                <a:cubicBezTo>
                  <a:pt x="13854" y="1793"/>
                  <a:pt x="13707" y="1680"/>
                  <a:pt x="13557" y="1680"/>
                </a:cubicBezTo>
                <a:cubicBezTo>
                  <a:pt x="13543" y="1680"/>
                  <a:pt x="13530" y="1681"/>
                  <a:pt x="13516" y="1683"/>
                </a:cubicBezTo>
                <a:cubicBezTo>
                  <a:pt x="13353" y="1706"/>
                  <a:pt x="13207" y="1792"/>
                  <a:pt x="13066" y="1876"/>
                </a:cubicBezTo>
                <a:cubicBezTo>
                  <a:pt x="12900" y="1519"/>
                  <a:pt x="12508" y="1293"/>
                  <a:pt x="12120" y="1293"/>
                </a:cubicBezTo>
                <a:cubicBezTo>
                  <a:pt x="12005" y="1293"/>
                  <a:pt x="11890" y="1312"/>
                  <a:pt x="11782" y="1354"/>
                </a:cubicBezTo>
                <a:cubicBezTo>
                  <a:pt x="11629" y="1413"/>
                  <a:pt x="11491" y="1509"/>
                  <a:pt x="11331" y="1548"/>
                </a:cubicBezTo>
                <a:cubicBezTo>
                  <a:pt x="11277" y="1562"/>
                  <a:pt x="11223" y="1568"/>
                  <a:pt x="11168" y="1568"/>
                </a:cubicBezTo>
                <a:cubicBezTo>
                  <a:pt x="11055" y="1568"/>
                  <a:pt x="10943" y="1540"/>
                  <a:pt x="10845" y="1486"/>
                </a:cubicBezTo>
                <a:cubicBezTo>
                  <a:pt x="10622" y="1365"/>
                  <a:pt x="10489" y="1241"/>
                  <a:pt x="10283" y="1241"/>
                </a:cubicBezTo>
                <a:cubicBezTo>
                  <a:pt x="10237" y="1241"/>
                  <a:pt x="10188" y="1247"/>
                  <a:pt x="10134" y="1260"/>
                </a:cubicBezTo>
                <a:cubicBezTo>
                  <a:pt x="9840" y="1332"/>
                  <a:pt x="9593" y="1576"/>
                  <a:pt x="9291" y="1576"/>
                </a:cubicBezTo>
                <a:cubicBezTo>
                  <a:pt x="8974" y="1576"/>
                  <a:pt x="8730" y="1312"/>
                  <a:pt x="8486" y="1107"/>
                </a:cubicBezTo>
                <a:cubicBezTo>
                  <a:pt x="8125" y="803"/>
                  <a:pt x="7646" y="606"/>
                  <a:pt x="7184" y="606"/>
                </a:cubicBezTo>
                <a:cubicBezTo>
                  <a:pt x="6925" y="606"/>
                  <a:pt x="6671" y="668"/>
                  <a:pt x="6448" y="809"/>
                </a:cubicBezTo>
                <a:cubicBezTo>
                  <a:pt x="6152" y="995"/>
                  <a:pt x="5867" y="1315"/>
                  <a:pt x="5545" y="1315"/>
                </a:cubicBezTo>
                <a:cubicBezTo>
                  <a:pt x="5499" y="1315"/>
                  <a:pt x="5452" y="1309"/>
                  <a:pt x="5404" y="1294"/>
                </a:cubicBezTo>
                <a:cubicBezTo>
                  <a:pt x="5265" y="1096"/>
                  <a:pt x="5093" y="938"/>
                  <a:pt x="4953" y="740"/>
                </a:cubicBezTo>
                <a:cubicBezTo>
                  <a:pt x="4803" y="529"/>
                  <a:pt x="4649" y="314"/>
                  <a:pt x="4433" y="174"/>
                </a:cubicBezTo>
                <a:cubicBezTo>
                  <a:pt x="4302" y="90"/>
                  <a:pt x="4198" y="58"/>
                  <a:pt x="4111" y="58"/>
                </a:cubicBezTo>
                <a:cubicBezTo>
                  <a:pt x="3832" y="58"/>
                  <a:pt x="3716" y="382"/>
                  <a:pt x="3400" y="391"/>
                </a:cubicBezTo>
                <a:cubicBezTo>
                  <a:pt x="3395" y="391"/>
                  <a:pt x="3390" y="391"/>
                  <a:pt x="3385" y="391"/>
                </a:cubicBezTo>
                <a:cubicBezTo>
                  <a:pt x="3018" y="391"/>
                  <a:pt x="2813" y="0"/>
                  <a:pt x="2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36">
            <a:extLst>
              <a:ext uri="{FF2B5EF4-FFF2-40B4-BE49-F238E27FC236}">
                <a16:creationId xmlns:a16="http://schemas.microsoft.com/office/drawing/2014/main" id="{DB0335CF-31FE-25D4-5DBA-A6942A8F0B1E}"/>
              </a:ext>
            </a:extLst>
          </p:cNvPr>
          <p:cNvGrpSpPr/>
          <p:nvPr/>
        </p:nvGrpSpPr>
        <p:grpSpPr>
          <a:xfrm flipH="1">
            <a:off x="-1206962" y="4521048"/>
            <a:ext cx="3482434" cy="787258"/>
            <a:chOff x="7262152" y="1277262"/>
            <a:chExt cx="2269130" cy="512972"/>
          </a:xfrm>
        </p:grpSpPr>
        <p:sp>
          <p:nvSpPr>
            <p:cNvPr id="927" name="Google Shape;927;p36">
              <a:extLst>
                <a:ext uri="{FF2B5EF4-FFF2-40B4-BE49-F238E27FC236}">
                  <a16:creationId xmlns:a16="http://schemas.microsoft.com/office/drawing/2014/main" id="{A285B4F9-5A06-5DDD-03D3-BB458F6FA9A3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>
              <a:extLst>
                <a:ext uri="{FF2B5EF4-FFF2-40B4-BE49-F238E27FC236}">
                  <a16:creationId xmlns:a16="http://schemas.microsoft.com/office/drawing/2014/main" id="{1F04B15A-B2D9-7810-AE69-2C395C57B9CA}"/>
                </a:ext>
              </a:extLst>
            </p:cNvPr>
            <p:cNvSpPr/>
            <p:nvPr/>
          </p:nvSpPr>
          <p:spPr>
            <a:xfrm>
              <a:off x="8851314" y="1277262"/>
              <a:ext cx="679968" cy="212915"/>
            </a:xfrm>
            <a:custGeom>
              <a:avLst/>
              <a:gdLst/>
              <a:ahLst/>
              <a:cxnLst/>
              <a:rect l="l" t="t" r="r" b="b"/>
              <a:pathLst>
                <a:path w="8466" h="2651" extrusionOk="0">
                  <a:moveTo>
                    <a:pt x="3725" y="0"/>
                  </a:moveTo>
                  <a:cubicBezTo>
                    <a:pt x="3249" y="0"/>
                    <a:pt x="2774" y="57"/>
                    <a:pt x="2325" y="180"/>
                  </a:cubicBezTo>
                  <a:cubicBezTo>
                    <a:pt x="1167" y="495"/>
                    <a:pt x="217" y="1264"/>
                    <a:pt x="1" y="2174"/>
                  </a:cubicBezTo>
                  <a:cubicBezTo>
                    <a:pt x="1569" y="2473"/>
                    <a:pt x="3257" y="2651"/>
                    <a:pt x="4927" y="2651"/>
                  </a:cubicBezTo>
                  <a:cubicBezTo>
                    <a:pt x="6133" y="2651"/>
                    <a:pt x="7330" y="2558"/>
                    <a:pt x="8466" y="2352"/>
                  </a:cubicBezTo>
                  <a:cubicBezTo>
                    <a:pt x="7877" y="1539"/>
                    <a:pt x="7005" y="828"/>
                    <a:pt x="5909" y="403"/>
                  </a:cubicBezTo>
                  <a:cubicBezTo>
                    <a:pt x="5237" y="144"/>
                    <a:pt x="4479" y="0"/>
                    <a:pt x="3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>
              <a:extLst>
                <a:ext uri="{FF2B5EF4-FFF2-40B4-BE49-F238E27FC236}">
                  <a16:creationId xmlns:a16="http://schemas.microsoft.com/office/drawing/2014/main" id="{30F8EF5B-45D0-BB31-2C1C-93A7F2BE73AE}"/>
                </a:ext>
              </a:extLst>
            </p:cNvPr>
            <p:cNvSpPr/>
            <p:nvPr/>
          </p:nvSpPr>
          <p:spPr>
            <a:xfrm>
              <a:off x="8974441" y="1334767"/>
              <a:ext cx="216375" cy="111317"/>
            </a:xfrm>
            <a:custGeom>
              <a:avLst/>
              <a:gdLst/>
              <a:ahLst/>
              <a:cxnLst/>
              <a:rect l="l" t="t" r="r" b="b"/>
              <a:pathLst>
                <a:path w="2694" h="1386" extrusionOk="0">
                  <a:moveTo>
                    <a:pt x="2386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159" y="64"/>
                    <a:pt x="2071" y="229"/>
                    <a:pt x="2093" y="380"/>
                  </a:cubicBezTo>
                  <a:cubicBezTo>
                    <a:pt x="2064" y="238"/>
                    <a:pt x="1926" y="128"/>
                    <a:pt x="1783" y="128"/>
                  </a:cubicBezTo>
                  <a:cubicBezTo>
                    <a:pt x="1774" y="128"/>
                    <a:pt x="1765" y="128"/>
                    <a:pt x="1756" y="129"/>
                  </a:cubicBezTo>
                  <a:cubicBezTo>
                    <a:pt x="1623" y="141"/>
                    <a:pt x="1507" y="252"/>
                    <a:pt x="1478" y="382"/>
                  </a:cubicBezTo>
                  <a:lnTo>
                    <a:pt x="1478" y="382"/>
                  </a:lnTo>
                  <a:cubicBezTo>
                    <a:pt x="1470" y="298"/>
                    <a:pt x="1386" y="221"/>
                    <a:pt x="1297" y="221"/>
                  </a:cubicBezTo>
                  <a:cubicBezTo>
                    <a:pt x="1296" y="221"/>
                    <a:pt x="1295" y="221"/>
                    <a:pt x="1294" y="221"/>
                  </a:cubicBezTo>
                  <a:cubicBezTo>
                    <a:pt x="1184" y="222"/>
                    <a:pt x="1091" y="312"/>
                    <a:pt x="1055" y="416"/>
                  </a:cubicBezTo>
                  <a:cubicBezTo>
                    <a:pt x="1020" y="519"/>
                    <a:pt x="1030" y="634"/>
                    <a:pt x="1049" y="742"/>
                  </a:cubicBezTo>
                  <a:cubicBezTo>
                    <a:pt x="1023" y="596"/>
                    <a:pt x="939" y="541"/>
                    <a:pt x="841" y="541"/>
                  </a:cubicBezTo>
                  <a:cubicBezTo>
                    <a:pt x="694" y="541"/>
                    <a:pt x="515" y="665"/>
                    <a:pt x="446" y="794"/>
                  </a:cubicBezTo>
                  <a:cubicBezTo>
                    <a:pt x="394" y="763"/>
                    <a:pt x="328" y="742"/>
                    <a:pt x="265" y="742"/>
                  </a:cubicBezTo>
                  <a:cubicBezTo>
                    <a:pt x="206" y="742"/>
                    <a:pt x="148" y="760"/>
                    <a:pt x="105" y="804"/>
                  </a:cubicBezTo>
                  <a:cubicBezTo>
                    <a:pt x="1" y="907"/>
                    <a:pt x="7" y="1090"/>
                    <a:pt x="95" y="1206"/>
                  </a:cubicBezTo>
                  <a:cubicBezTo>
                    <a:pt x="183" y="1323"/>
                    <a:pt x="333" y="1380"/>
                    <a:pt x="478" y="1385"/>
                  </a:cubicBezTo>
                  <a:cubicBezTo>
                    <a:pt x="480" y="1385"/>
                    <a:pt x="483" y="1385"/>
                    <a:pt x="486" y="1385"/>
                  </a:cubicBezTo>
                  <a:cubicBezTo>
                    <a:pt x="650" y="1385"/>
                    <a:pt x="1865" y="1271"/>
                    <a:pt x="1864" y="1265"/>
                  </a:cubicBezTo>
                  <a:cubicBezTo>
                    <a:pt x="1857" y="1189"/>
                    <a:pt x="1848" y="1116"/>
                    <a:pt x="1840" y="1042"/>
                  </a:cubicBezTo>
                  <a:lnTo>
                    <a:pt x="1840" y="1042"/>
                  </a:lnTo>
                  <a:cubicBezTo>
                    <a:pt x="1887" y="1045"/>
                    <a:pt x="1934" y="1047"/>
                    <a:pt x="1982" y="1047"/>
                  </a:cubicBezTo>
                  <a:cubicBezTo>
                    <a:pt x="2118" y="1047"/>
                    <a:pt x="2254" y="1030"/>
                    <a:pt x="2364" y="953"/>
                  </a:cubicBezTo>
                  <a:cubicBezTo>
                    <a:pt x="2514" y="849"/>
                    <a:pt x="2561" y="591"/>
                    <a:pt x="2407" y="495"/>
                  </a:cubicBezTo>
                  <a:lnTo>
                    <a:pt x="2407" y="495"/>
                  </a:lnTo>
                  <a:cubicBezTo>
                    <a:pt x="2416" y="496"/>
                    <a:pt x="2425" y="497"/>
                    <a:pt x="2434" y="497"/>
                  </a:cubicBezTo>
                  <a:cubicBezTo>
                    <a:pt x="2573" y="497"/>
                    <a:pt x="2693" y="341"/>
                    <a:pt x="2661" y="202"/>
                  </a:cubicBezTo>
                  <a:cubicBezTo>
                    <a:pt x="2632" y="82"/>
                    <a:pt x="2508" y="1"/>
                    <a:pt x="2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6">
              <a:extLst>
                <a:ext uri="{FF2B5EF4-FFF2-40B4-BE49-F238E27FC236}">
                  <a16:creationId xmlns:a16="http://schemas.microsoft.com/office/drawing/2014/main" id="{730784CA-001F-CF50-BE70-9B81CE01D861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>
              <a:extLst>
                <a:ext uri="{FF2B5EF4-FFF2-40B4-BE49-F238E27FC236}">
                  <a16:creationId xmlns:a16="http://schemas.microsoft.com/office/drawing/2014/main" id="{E7428D12-68BF-06F0-10BC-0ECA756DBE88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6">
              <a:extLst>
                <a:ext uri="{FF2B5EF4-FFF2-40B4-BE49-F238E27FC236}">
                  <a16:creationId xmlns:a16="http://schemas.microsoft.com/office/drawing/2014/main" id="{5F282E5A-7F13-A3B0-C921-70C97A6C4CBE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>
              <a:extLst>
                <a:ext uri="{FF2B5EF4-FFF2-40B4-BE49-F238E27FC236}">
                  <a16:creationId xmlns:a16="http://schemas.microsoft.com/office/drawing/2014/main" id="{719660A8-0555-62F2-919F-7D7660FBAA1F}"/>
                </a:ext>
              </a:extLst>
            </p:cNvPr>
            <p:cNvSpPr/>
            <p:nvPr/>
          </p:nvSpPr>
          <p:spPr>
            <a:xfrm>
              <a:off x="8502977" y="1432591"/>
              <a:ext cx="858192" cy="278372"/>
            </a:xfrm>
            <a:custGeom>
              <a:avLst/>
              <a:gdLst/>
              <a:ahLst/>
              <a:cxnLst/>
              <a:rect l="l" t="t" r="r" b="b"/>
              <a:pathLst>
                <a:path w="10685" h="3466" extrusionOk="0">
                  <a:moveTo>
                    <a:pt x="7239" y="0"/>
                  </a:moveTo>
                  <a:cubicBezTo>
                    <a:pt x="5988" y="0"/>
                    <a:pt x="4736" y="199"/>
                    <a:pt x="3545" y="588"/>
                  </a:cubicBezTo>
                  <a:cubicBezTo>
                    <a:pt x="2332" y="983"/>
                    <a:pt x="772" y="1578"/>
                    <a:pt x="1" y="2653"/>
                  </a:cubicBezTo>
                  <a:cubicBezTo>
                    <a:pt x="595" y="2310"/>
                    <a:pt x="1361" y="1955"/>
                    <a:pt x="1891" y="1503"/>
                  </a:cubicBezTo>
                  <a:lnTo>
                    <a:pt x="1891" y="1503"/>
                  </a:lnTo>
                  <a:cubicBezTo>
                    <a:pt x="1427" y="1915"/>
                    <a:pt x="1003" y="2374"/>
                    <a:pt x="629" y="2869"/>
                  </a:cubicBezTo>
                  <a:cubicBezTo>
                    <a:pt x="1701" y="1951"/>
                    <a:pt x="2954" y="1246"/>
                    <a:pt x="4292" y="807"/>
                  </a:cubicBezTo>
                  <a:lnTo>
                    <a:pt x="4292" y="807"/>
                  </a:lnTo>
                  <a:cubicBezTo>
                    <a:pt x="3257" y="1436"/>
                    <a:pt x="2353" y="2283"/>
                    <a:pt x="1652" y="3273"/>
                  </a:cubicBezTo>
                  <a:cubicBezTo>
                    <a:pt x="2228" y="2715"/>
                    <a:pt x="2883" y="2237"/>
                    <a:pt x="3587" y="1856"/>
                  </a:cubicBezTo>
                  <a:lnTo>
                    <a:pt x="3587" y="1856"/>
                  </a:lnTo>
                  <a:cubicBezTo>
                    <a:pt x="2942" y="2268"/>
                    <a:pt x="2385" y="2821"/>
                    <a:pt x="1964" y="3465"/>
                  </a:cubicBezTo>
                  <a:cubicBezTo>
                    <a:pt x="2646" y="2896"/>
                    <a:pt x="3587" y="2800"/>
                    <a:pt x="4461" y="2652"/>
                  </a:cubicBezTo>
                  <a:cubicBezTo>
                    <a:pt x="5334" y="2503"/>
                    <a:pt x="6285" y="2211"/>
                    <a:pt x="6731" y="1442"/>
                  </a:cubicBezTo>
                  <a:lnTo>
                    <a:pt x="6731" y="1442"/>
                  </a:lnTo>
                  <a:cubicBezTo>
                    <a:pt x="6155" y="1500"/>
                    <a:pt x="5581" y="1556"/>
                    <a:pt x="5004" y="1611"/>
                  </a:cubicBezTo>
                  <a:cubicBezTo>
                    <a:pt x="5951" y="1101"/>
                    <a:pt x="7025" y="832"/>
                    <a:pt x="8099" y="832"/>
                  </a:cubicBezTo>
                  <a:cubicBezTo>
                    <a:pt x="8233" y="832"/>
                    <a:pt x="8366" y="837"/>
                    <a:pt x="8500" y="845"/>
                  </a:cubicBezTo>
                  <a:cubicBezTo>
                    <a:pt x="7913" y="708"/>
                    <a:pt x="7310" y="638"/>
                    <a:pt x="6708" y="638"/>
                  </a:cubicBezTo>
                  <a:cubicBezTo>
                    <a:pt x="6436" y="638"/>
                    <a:pt x="6164" y="652"/>
                    <a:pt x="5894" y="681"/>
                  </a:cubicBezTo>
                  <a:cubicBezTo>
                    <a:pt x="6790" y="454"/>
                    <a:pt x="7714" y="341"/>
                    <a:pt x="8638" y="341"/>
                  </a:cubicBezTo>
                  <a:cubicBezTo>
                    <a:pt x="9324" y="341"/>
                    <a:pt x="10010" y="403"/>
                    <a:pt x="10684" y="528"/>
                  </a:cubicBezTo>
                  <a:cubicBezTo>
                    <a:pt x="9845" y="262"/>
                    <a:pt x="8973" y="96"/>
                    <a:pt x="8091" y="31"/>
                  </a:cubicBezTo>
                  <a:cubicBezTo>
                    <a:pt x="7808" y="11"/>
                    <a:pt x="7524" y="0"/>
                    <a:pt x="7239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6">
              <a:extLst>
                <a:ext uri="{FF2B5EF4-FFF2-40B4-BE49-F238E27FC236}">
                  <a16:creationId xmlns:a16="http://schemas.microsoft.com/office/drawing/2014/main" id="{745A196C-4DB6-F210-64DA-5AB2A607B73A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6">
              <a:extLst>
                <a:ext uri="{FF2B5EF4-FFF2-40B4-BE49-F238E27FC236}">
                  <a16:creationId xmlns:a16="http://schemas.microsoft.com/office/drawing/2014/main" id="{D7E0AE1E-CC9B-72D1-F7A3-A7F679B9351F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>
              <a:extLst>
                <a:ext uri="{FF2B5EF4-FFF2-40B4-BE49-F238E27FC236}">
                  <a16:creationId xmlns:a16="http://schemas.microsoft.com/office/drawing/2014/main" id="{E0492EC7-8953-9445-E6D6-90E729EF61A9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6">
              <a:extLst>
                <a:ext uri="{FF2B5EF4-FFF2-40B4-BE49-F238E27FC236}">
                  <a16:creationId xmlns:a16="http://schemas.microsoft.com/office/drawing/2014/main" id="{80B4A0C3-928E-B0E6-C5F4-4AF5EC04B908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6">
              <a:extLst>
                <a:ext uri="{FF2B5EF4-FFF2-40B4-BE49-F238E27FC236}">
                  <a16:creationId xmlns:a16="http://schemas.microsoft.com/office/drawing/2014/main" id="{21AEF5DF-6E4E-789D-F42E-2BD69C35F9D7}"/>
                </a:ext>
              </a:extLst>
            </p:cNvPr>
            <p:cNvSpPr/>
            <p:nvPr/>
          </p:nvSpPr>
          <p:spPr>
            <a:xfrm>
              <a:off x="9196197" y="1318865"/>
              <a:ext cx="240149" cy="87945"/>
            </a:xfrm>
            <a:custGeom>
              <a:avLst/>
              <a:gdLst/>
              <a:ahLst/>
              <a:cxnLst/>
              <a:rect l="l" t="t" r="r" b="b"/>
              <a:pathLst>
                <a:path w="2990" h="1095" extrusionOk="0">
                  <a:moveTo>
                    <a:pt x="159" y="266"/>
                  </a:moveTo>
                  <a:lnTo>
                    <a:pt x="159" y="266"/>
                  </a:lnTo>
                  <a:cubicBezTo>
                    <a:pt x="158" y="266"/>
                    <a:pt x="157" y="267"/>
                    <a:pt x="156" y="267"/>
                  </a:cubicBezTo>
                  <a:cubicBezTo>
                    <a:pt x="157" y="267"/>
                    <a:pt x="158" y="266"/>
                    <a:pt x="159" y="266"/>
                  </a:cubicBezTo>
                  <a:close/>
                  <a:moveTo>
                    <a:pt x="2977" y="994"/>
                  </a:moveTo>
                  <a:cubicBezTo>
                    <a:pt x="2981" y="996"/>
                    <a:pt x="2985" y="998"/>
                    <a:pt x="2989" y="1001"/>
                  </a:cubicBezTo>
                  <a:cubicBezTo>
                    <a:pt x="2985" y="998"/>
                    <a:pt x="2981" y="996"/>
                    <a:pt x="2977" y="994"/>
                  </a:cubicBezTo>
                  <a:close/>
                  <a:moveTo>
                    <a:pt x="429" y="1"/>
                  </a:moveTo>
                  <a:cubicBezTo>
                    <a:pt x="287" y="1"/>
                    <a:pt x="144" y="15"/>
                    <a:pt x="0" y="45"/>
                  </a:cubicBezTo>
                  <a:cubicBezTo>
                    <a:pt x="43" y="36"/>
                    <a:pt x="87" y="32"/>
                    <a:pt x="131" y="32"/>
                  </a:cubicBezTo>
                  <a:cubicBezTo>
                    <a:pt x="346" y="32"/>
                    <a:pt x="570" y="128"/>
                    <a:pt x="735" y="251"/>
                  </a:cubicBezTo>
                  <a:cubicBezTo>
                    <a:pt x="722" y="253"/>
                    <a:pt x="708" y="254"/>
                    <a:pt x="694" y="254"/>
                  </a:cubicBezTo>
                  <a:cubicBezTo>
                    <a:pt x="621" y="254"/>
                    <a:pt x="536" y="224"/>
                    <a:pt x="465" y="222"/>
                  </a:cubicBezTo>
                  <a:cubicBezTo>
                    <a:pt x="459" y="222"/>
                    <a:pt x="452" y="222"/>
                    <a:pt x="446" y="222"/>
                  </a:cubicBezTo>
                  <a:cubicBezTo>
                    <a:pt x="349" y="222"/>
                    <a:pt x="252" y="237"/>
                    <a:pt x="159" y="266"/>
                  </a:cubicBezTo>
                  <a:lnTo>
                    <a:pt x="159" y="266"/>
                  </a:lnTo>
                  <a:cubicBezTo>
                    <a:pt x="172" y="262"/>
                    <a:pt x="187" y="261"/>
                    <a:pt x="204" y="261"/>
                  </a:cubicBezTo>
                  <a:cubicBezTo>
                    <a:pt x="274" y="261"/>
                    <a:pt x="370" y="288"/>
                    <a:pt x="424" y="297"/>
                  </a:cubicBezTo>
                  <a:cubicBezTo>
                    <a:pt x="527" y="312"/>
                    <a:pt x="630" y="332"/>
                    <a:pt x="729" y="356"/>
                  </a:cubicBezTo>
                  <a:cubicBezTo>
                    <a:pt x="932" y="404"/>
                    <a:pt x="1129" y="469"/>
                    <a:pt x="1321" y="548"/>
                  </a:cubicBezTo>
                  <a:cubicBezTo>
                    <a:pt x="1694" y="706"/>
                    <a:pt x="2057" y="887"/>
                    <a:pt x="2406" y="1095"/>
                  </a:cubicBezTo>
                  <a:cubicBezTo>
                    <a:pt x="2327" y="1019"/>
                    <a:pt x="2263" y="959"/>
                    <a:pt x="2211" y="909"/>
                  </a:cubicBezTo>
                  <a:lnTo>
                    <a:pt x="2211" y="909"/>
                  </a:lnTo>
                  <a:lnTo>
                    <a:pt x="2539" y="1028"/>
                  </a:lnTo>
                  <a:cubicBezTo>
                    <a:pt x="2510" y="1002"/>
                    <a:pt x="2480" y="977"/>
                    <a:pt x="2448" y="954"/>
                  </a:cubicBezTo>
                  <a:lnTo>
                    <a:pt x="2448" y="954"/>
                  </a:lnTo>
                  <a:cubicBezTo>
                    <a:pt x="2502" y="979"/>
                    <a:pt x="2556" y="1003"/>
                    <a:pt x="2606" y="1028"/>
                  </a:cubicBezTo>
                  <a:cubicBezTo>
                    <a:pt x="2433" y="819"/>
                    <a:pt x="2200" y="661"/>
                    <a:pt x="1942" y="575"/>
                  </a:cubicBezTo>
                  <a:lnTo>
                    <a:pt x="1942" y="575"/>
                  </a:lnTo>
                  <a:cubicBezTo>
                    <a:pt x="2300" y="676"/>
                    <a:pt x="2649" y="814"/>
                    <a:pt x="2977" y="994"/>
                  </a:cubicBezTo>
                  <a:lnTo>
                    <a:pt x="2977" y="994"/>
                  </a:lnTo>
                  <a:cubicBezTo>
                    <a:pt x="2207" y="571"/>
                    <a:pt x="1342" y="1"/>
                    <a:pt x="429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36">
            <a:extLst>
              <a:ext uri="{FF2B5EF4-FFF2-40B4-BE49-F238E27FC236}">
                <a16:creationId xmlns:a16="http://schemas.microsoft.com/office/drawing/2014/main" id="{D7D08EAD-5401-FC05-E533-E1A6D30184D8}"/>
              </a:ext>
            </a:extLst>
          </p:cNvPr>
          <p:cNvGrpSpPr/>
          <p:nvPr/>
        </p:nvGrpSpPr>
        <p:grpSpPr>
          <a:xfrm>
            <a:off x="-1289451" y="752775"/>
            <a:ext cx="2881881" cy="4564723"/>
            <a:chOff x="3499700" y="-173756"/>
            <a:chExt cx="3285692" cy="5204336"/>
          </a:xfrm>
        </p:grpSpPr>
        <p:sp>
          <p:nvSpPr>
            <p:cNvPr id="940" name="Google Shape;940;p36">
              <a:extLst>
                <a:ext uri="{FF2B5EF4-FFF2-40B4-BE49-F238E27FC236}">
                  <a16:creationId xmlns:a16="http://schemas.microsoft.com/office/drawing/2014/main" id="{760DD3F0-2EF2-523A-F503-8AB7E2E725DA}"/>
                </a:ext>
              </a:extLst>
            </p:cNvPr>
            <p:cNvSpPr/>
            <p:nvPr/>
          </p:nvSpPr>
          <p:spPr>
            <a:xfrm>
              <a:off x="5192723" y="-156941"/>
              <a:ext cx="678576" cy="474749"/>
            </a:xfrm>
            <a:custGeom>
              <a:avLst/>
              <a:gdLst/>
              <a:ahLst/>
              <a:cxnLst/>
              <a:rect l="l" t="t" r="r" b="b"/>
              <a:pathLst>
                <a:path w="5233" h="3661" extrusionOk="0">
                  <a:moveTo>
                    <a:pt x="1394" y="0"/>
                  </a:moveTo>
                  <a:cubicBezTo>
                    <a:pt x="938" y="0"/>
                    <a:pt x="484" y="201"/>
                    <a:pt x="0" y="577"/>
                  </a:cubicBezTo>
                  <a:cubicBezTo>
                    <a:pt x="0" y="1585"/>
                    <a:pt x="98" y="2590"/>
                    <a:pt x="98" y="3597"/>
                  </a:cubicBezTo>
                  <a:cubicBezTo>
                    <a:pt x="494" y="3209"/>
                    <a:pt x="915" y="3078"/>
                    <a:pt x="1347" y="3078"/>
                  </a:cubicBezTo>
                  <a:cubicBezTo>
                    <a:pt x="2257" y="3078"/>
                    <a:pt x="3215" y="3660"/>
                    <a:pt x="4100" y="3660"/>
                  </a:cubicBezTo>
                  <a:cubicBezTo>
                    <a:pt x="4496" y="3660"/>
                    <a:pt x="4877" y="3544"/>
                    <a:pt x="5233" y="3207"/>
                  </a:cubicBezTo>
                  <a:lnTo>
                    <a:pt x="5233" y="674"/>
                  </a:lnTo>
                  <a:cubicBezTo>
                    <a:pt x="4714" y="891"/>
                    <a:pt x="4333" y="995"/>
                    <a:pt x="3992" y="995"/>
                  </a:cubicBezTo>
                  <a:cubicBezTo>
                    <a:pt x="3485" y="995"/>
                    <a:pt x="3066" y="765"/>
                    <a:pt x="2419" y="340"/>
                  </a:cubicBezTo>
                  <a:cubicBezTo>
                    <a:pt x="2068" y="110"/>
                    <a:pt x="1731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6">
              <a:extLst>
                <a:ext uri="{FF2B5EF4-FFF2-40B4-BE49-F238E27FC236}">
                  <a16:creationId xmlns:a16="http://schemas.microsoft.com/office/drawing/2014/main" id="{F6D6E889-FD87-7996-3E22-7CFABFD82E4C}"/>
                </a:ext>
              </a:extLst>
            </p:cNvPr>
            <p:cNvSpPr/>
            <p:nvPr/>
          </p:nvSpPr>
          <p:spPr>
            <a:xfrm>
              <a:off x="5190192" y="533135"/>
              <a:ext cx="869074" cy="212263"/>
            </a:xfrm>
            <a:custGeom>
              <a:avLst/>
              <a:gdLst/>
              <a:ahLst/>
              <a:cxnLst/>
              <a:rect l="l" t="t" r="r" b="b"/>
              <a:pathLst>
                <a:path w="10592" h="2587" extrusionOk="0">
                  <a:moveTo>
                    <a:pt x="10592" y="104"/>
                  </a:moveTo>
                  <a:cubicBezTo>
                    <a:pt x="10556" y="365"/>
                    <a:pt x="10470" y="614"/>
                    <a:pt x="10345" y="837"/>
                  </a:cubicBezTo>
                  <a:lnTo>
                    <a:pt x="10345" y="837"/>
                  </a:lnTo>
                  <a:cubicBezTo>
                    <a:pt x="10484" y="635"/>
                    <a:pt x="10574" y="388"/>
                    <a:pt x="10592" y="104"/>
                  </a:cubicBezTo>
                  <a:close/>
                  <a:moveTo>
                    <a:pt x="6573" y="0"/>
                  </a:moveTo>
                  <a:cubicBezTo>
                    <a:pt x="5512" y="0"/>
                    <a:pt x="5168" y="1138"/>
                    <a:pt x="4438" y="1715"/>
                  </a:cubicBezTo>
                  <a:cubicBezTo>
                    <a:pt x="4101" y="1982"/>
                    <a:pt x="3795" y="2083"/>
                    <a:pt x="3507" y="2083"/>
                  </a:cubicBezTo>
                  <a:cubicBezTo>
                    <a:pt x="2623" y="2083"/>
                    <a:pt x="1907" y="1135"/>
                    <a:pt x="949" y="1135"/>
                  </a:cubicBezTo>
                  <a:cubicBezTo>
                    <a:pt x="695" y="1135"/>
                    <a:pt x="424" y="1202"/>
                    <a:pt x="129" y="1370"/>
                  </a:cubicBezTo>
                  <a:cubicBezTo>
                    <a:pt x="0" y="1670"/>
                    <a:pt x="33" y="2135"/>
                    <a:pt x="31" y="2539"/>
                  </a:cubicBezTo>
                  <a:cubicBezTo>
                    <a:pt x="429" y="2173"/>
                    <a:pt x="828" y="2050"/>
                    <a:pt x="1227" y="2050"/>
                  </a:cubicBezTo>
                  <a:cubicBezTo>
                    <a:pt x="2057" y="2050"/>
                    <a:pt x="2889" y="2586"/>
                    <a:pt x="3718" y="2586"/>
                  </a:cubicBezTo>
                  <a:cubicBezTo>
                    <a:pt x="4066" y="2586"/>
                    <a:pt x="4414" y="2492"/>
                    <a:pt x="4760" y="2223"/>
                  </a:cubicBezTo>
                  <a:cubicBezTo>
                    <a:pt x="5437" y="1699"/>
                    <a:pt x="5388" y="689"/>
                    <a:pt x="6423" y="689"/>
                  </a:cubicBezTo>
                  <a:cubicBezTo>
                    <a:pt x="6424" y="689"/>
                    <a:pt x="6426" y="689"/>
                    <a:pt x="6428" y="689"/>
                  </a:cubicBezTo>
                  <a:cubicBezTo>
                    <a:pt x="7227" y="690"/>
                    <a:pt x="7737" y="1484"/>
                    <a:pt x="8460" y="1713"/>
                  </a:cubicBezTo>
                  <a:cubicBezTo>
                    <a:pt x="8602" y="1758"/>
                    <a:pt x="8744" y="1779"/>
                    <a:pt x="8884" y="1779"/>
                  </a:cubicBezTo>
                  <a:cubicBezTo>
                    <a:pt x="9483" y="1779"/>
                    <a:pt x="10033" y="1390"/>
                    <a:pt x="10345" y="837"/>
                  </a:cubicBezTo>
                  <a:lnTo>
                    <a:pt x="10345" y="837"/>
                  </a:lnTo>
                  <a:cubicBezTo>
                    <a:pt x="10083" y="1217"/>
                    <a:pt x="9647" y="1437"/>
                    <a:pt x="9187" y="1437"/>
                  </a:cubicBezTo>
                  <a:cubicBezTo>
                    <a:pt x="8963" y="1437"/>
                    <a:pt x="8734" y="1385"/>
                    <a:pt x="8517" y="1275"/>
                  </a:cubicBezTo>
                  <a:cubicBezTo>
                    <a:pt x="7803" y="912"/>
                    <a:pt x="7572" y="86"/>
                    <a:pt x="6716" y="7"/>
                  </a:cubicBezTo>
                  <a:cubicBezTo>
                    <a:pt x="6667" y="2"/>
                    <a:pt x="6619" y="0"/>
                    <a:pt x="6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6">
              <a:extLst>
                <a:ext uri="{FF2B5EF4-FFF2-40B4-BE49-F238E27FC236}">
                  <a16:creationId xmlns:a16="http://schemas.microsoft.com/office/drawing/2014/main" id="{6E1A52C0-176E-3EA9-89C8-482482BBA620}"/>
                </a:ext>
              </a:extLst>
            </p:cNvPr>
            <p:cNvSpPr/>
            <p:nvPr/>
          </p:nvSpPr>
          <p:spPr>
            <a:xfrm>
              <a:off x="5809757" y="695705"/>
              <a:ext cx="766347" cy="175915"/>
            </a:xfrm>
            <a:custGeom>
              <a:avLst/>
              <a:gdLst/>
              <a:ahLst/>
              <a:cxnLst/>
              <a:rect l="l" t="t" r="r" b="b"/>
              <a:pathLst>
                <a:path w="9340" h="2144" extrusionOk="0">
                  <a:moveTo>
                    <a:pt x="9340" y="1"/>
                  </a:moveTo>
                  <a:cubicBezTo>
                    <a:pt x="9157" y="347"/>
                    <a:pt x="8867" y="454"/>
                    <a:pt x="8547" y="454"/>
                  </a:cubicBezTo>
                  <a:cubicBezTo>
                    <a:pt x="8183" y="454"/>
                    <a:pt x="7780" y="315"/>
                    <a:pt x="7451" y="232"/>
                  </a:cubicBezTo>
                  <a:cubicBezTo>
                    <a:pt x="7236" y="178"/>
                    <a:pt x="7040" y="149"/>
                    <a:pt x="6859" y="149"/>
                  </a:cubicBezTo>
                  <a:cubicBezTo>
                    <a:pt x="6445" y="149"/>
                    <a:pt x="6100" y="297"/>
                    <a:pt x="5743" y="632"/>
                  </a:cubicBezTo>
                  <a:cubicBezTo>
                    <a:pt x="5345" y="1007"/>
                    <a:pt x="5019" y="1233"/>
                    <a:pt x="4557" y="1233"/>
                  </a:cubicBezTo>
                  <a:cubicBezTo>
                    <a:pt x="4407" y="1233"/>
                    <a:pt x="4244" y="1210"/>
                    <a:pt x="4059" y="1160"/>
                  </a:cubicBezTo>
                  <a:cubicBezTo>
                    <a:pt x="3386" y="978"/>
                    <a:pt x="2824" y="470"/>
                    <a:pt x="2110" y="341"/>
                  </a:cubicBezTo>
                  <a:cubicBezTo>
                    <a:pt x="1991" y="320"/>
                    <a:pt x="1859" y="309"/>
                    <a:pt x="1722" y="309"/>
                  </a:cubicBezTo>
                  <a:cubicBezTo>
                    <a:pt x="1122" y="309"/>
                    <a:pt x="406" y="515"/>
                    <a:pt x="38" y="926"/>
                  </a:cubicBezTo>
                  <a:cubicBezTo>
                    <a:pt x="26" y="1292"/>
                    <a:pt x="0" y="1819"/>
                    <a:pt x="136" y="2143"/>
                  </a:cubicBezTo>
                  <a:cubicBezTo>
                    <a:pt x="203" y="1434"/>
                    <a:pt x="1260" y="833"/>
                    <a:pt x="1879" y="828"/>
                  </a:cubicBezTo>
                  <a:cubicBezTo>
                    <a:pt x="1883" y="828"/>
                    <a:pt x="1887" y="828"/>
                    <a:pt x="1891" y="828"/>
                  </a:cubicBezTo>
                  <a:cubicBezTo>
                    <a:pt x="2644" y="828"/>
                    <a:pt x="3083" y="1251"/>
                    <a:pt x="3768" y="1451"/>
                  </a:cubicBezTo>
                  <a:cubicBezTo>
                    <a:pt x="4028" y="1527"/>
                    <a:pt x="4263" y="1566"/>
                    <a:pt x="4482" y="1566"/>
                  </a:cubicBezTo>
                  <a:cubicBezTo>
                    <a:pt x="4964" y="1566"/>
                    <a:pt x="5368" y="1376"/>
                    <a:pt x="5791" y="962"/>
                  </a:cubicBezTo>
                  <a:cubicBezTo>
                    <a:pt x="6146" y="615"/>
                    <a:pt x="6417" y="465"/>
                    <a:pt x="6751" y="465"/>
                  </a:cubicBezTo>
                  <a:cubicBezTo>
                    <a:pt x="6927" y="465"/>
                    <a:pt x="7121" y="507"/>
                    <a:pt x="7355" y="583"/>
                  </a:cubicBezTo>
                  <a:cubicBezTo>
                    <a:pt x="7592" y="662"/>
                    <a:pt x="7871" y="712"/>
                    <a:pt x="8144" y="712"/>
                  </a:cubicBezTo>
                  <a:cubicBezTo>
                    <a:pt x="8669" y="712"/>
                    <a:pt x="9176" y="527"/>
                    <a:pt x="9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6">
              <a:extLst>
                <a:ext uri="{FF2B5EF4-FFF2-40B4-BE49-F238E27FC236}">
                  <a16:creationId xmlns:a16="http://schemas.microsoft.com/office/drawing/2014/main" id="{5DE14341-9B3C-5B21-0AD4-3CF81087596E}"/>
                </a:ext>
              </a:extLst>
            </p:cNvPr>
            <p:cNvSpPr/>
            <p:nvPr/>
          </p:nvSpPr>
          <p:spPr>
            <a:xfrm>
              <a:off x="4664246" y="813448"/>
              <a:ext cx="425183" cy="120531"/>
            </a:xfrm>
            <a:custGeom>
              <a:avLst/>
              <a:gdLst/>
              <a:ahLst/>
              <a:cxnLst/>
              <a:rect l="l" t="t" r="r" b="b"/>
              <a:pathLst>
                <a:path w="5182" h="1469" extrusionOk="0">
                  <a:moveTo>
                    <a:pt x="5182" y="954"/>
                  </a:moveTo>
                  <a:lnTo>
                    <a:pt x="5182" y="954"/>
                  </a:lnTo>
                  <a:cubicBezTo>
                    <a:pt x="5108" y="985"/>
                    <a:pt x="5038" y="998"/>
                    <a:pt x="4969" y="998"/>
                  </a:cubicBezTo>
                  <a:cubicBezTo>
                    <a:pt x="4946" y="998"/>
                    <a:pt x="4923" y="996"/>
                    <a:pt x="4900" y="993"/>
                  </a:cubicBezTo>
                  <a:lnTo>
                    <a:pt x="4900" y="993"/>
                  </a:lnTo>
                  <a:cubicBezTo>
                    <a:pt x="4930" y="1002"/>
                    <a:pt x="4961" y="1006"/>
                    <a:pt x="4993" y="1006"/>
                  </a:cubicBezTo>
                  <a:cubicBezTo>
                    <a:pt x="5052" y="1006"/>
                    <a:pt x="5114" y="990"/>
                    <a:pt x="5182" y="954"/>
                  </a:cubicBezTo>
                  <a:close/>
                  <a:moveTo>
                    <a:pt x="437" y="1"/>
                  </a:moveTo>
                  <a:cubicBezTo>
                    <a:pt x="283" y="1"/>
                    <a:pt x="134" y="51"/>
                    <a:pt x="1" y="175"/>
                  </a:cubicBezTo>
                  <a:cubicBezTo>
                    <a:pt x="36" y="438"/>
                    <a:pt x="133" y="741"/>
                    <a:pt x="49" y="1003"/>
                  </a:cubicBezTo>
                  <a:cubicBezTo>
                    <a:pt x="338" y="869"/>
                    <a:pt x="517" y="738"/>
                    <a:pt x="744" y="738"/>
                  </a:cubicBezTo>
                  <a:cubicBezTo>
                    <a:pt x="853" y="738"/>
                    <a:pt x="974" y="768"/>
                    <a:pt x="1124" y="843"/>
                  </a:cubicBezTo>
                  <a:cubicBezTo>
                    <a:pt x="1431" y="996"/>
                    <a:pt x="1659" y="1335"/>
                    <a:pt x="1996" y="1430"/>
                  </a:cubicBezTo>
                  <a:cubicBezTo>
                    <a:pt x="2090" y="1457"/>
                    <a:pt x="2178" y="1469"/>
                    <a:pt x="2260" y="1469"/>
                  </a:cubicBezTo>
                  <a:cubicBezTo>
                    <a:pt x="2977" y="1469"/>
                    <a:pt x="3273" y="557"/>
                    <a:pt x="3874" y="557"/>
                  </a:cubicBezTo>
                  <a:cubicBezTo>
                    <a:pt x="3898" y="557"/>
                    <a:pt x="3922" y="559"/>
                    <a:pt x="3947" y="562"/>
                  </a:cubicBezTo>
                  <a:cubicBezTo>
                    <a:pt x="4269" y="602"/>
                    <a:pt x="4557" y="950"/>
                    <a:pt x="4900" y="993"/>
                  </a:cubicBezTo>
                  <a:lnTo>
                    <a:pt x="4900" y="993"/>
                  </a:lnTo>
                  <a:cubicBezTo>
                    <a:pt x="4600" y="909"/>
                    <a:pt x="4386" y="441"/>
                    <a:pt x="4068" y="369"/>
                  </a:cubicBezTo>
                  <a:cubicBezTo>
                    <a:pt x="4009" y="356"/>
                    <a:pt x="3953" y="350"/>
                    <a:pt x="3899" y="350"/>
                  </a:cubicBezTo>
                  <a:cubicBezTo>
                    <a:pt x="3518" y="350"/>
                    <a:pt x="3272" y="660"/>
                    <a:pt x="2968" y="869"/>
                  </a:cubicBezTo>
                  <a:cubicBezTo>
                    <a:pt x="2760" y="1012"/>
                    <a:pt x="2578" y="1073"/>
                    <a:pt x="2408" y="1073"/>
                  </a:cubicBezTo>
                  <a:cubicBezTo>
                    <a:pt x="2108" y="1073"/>
                    <a:pt x="1848" y="882"/>
                    <a:pt x="1561" y="612"/>
                  </a:cubicBezTo>
                  <a:cubicBezTo>
                    <a:pt x="1299" y="365"/>
                    <a:pt x="852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>
              <a:extLst>
                <a:ext uri="{FF2B5EF4-FFF2-40B4-BE49-F238E27FC236}">
                  <a16:creationId xmlns:a16="http://schemas.microsoft.com/office/drawing/2014/main" id="{67F30E41-2E72-789D-3984-F6C8C1CF6D36}"/>
                </a:ext>
              </a:extLst>
            </p:cNvPr>
            <p:cNvSpPr/>
            <p:nvPr/>
          </p:nvSpPr>
          <p:spPr>
            <a:xfrm>
              <a:off x="5192735" y="1107188"/>
              <a:ext cx="1371220" cy="1757347"/>
            </a:xfrm>
            <a:custGeom>
              <a:avLst/>
              <a:gdLst/>
              <a:ahLst/>
              <a:cxnLst/>
              <a:rect l="l" t="t" r="r" b="b"/>
              <a:pathLst>
                <a:path w="16712" h="21418" fill="none" extrusionOk="0">
                  <a:moveTo>
                    <a:pt x="16712" y="16416"/>
                  </a:moveTo>
                  <a:lnTo>
                    <a:pt x="9250" y="0"/>
                  </a:lnTo>
                  <a:lnTo>
                    <a:pt x="7256" y="192"/>
                  </a:lnTo>
                  <a:lnTo>
                    <a:pt x="0" y="214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6">
              <a:extLst>
                <a:ext uri="{FF2B5EF4-FFF2-40B4-BE49-F238E27FC236}">
                  <a16:creationId xmlns:a16="http://schemas.microsoft.com/office/drawing/2014/main" id="{3DEEACE0-DA81-4E2B-E139-73F3A2861C67}"/>
                </a:ext>
              </a:extLst>
            </p:cNvPr>
            <p:cNvSpPr/>
            <p:nvPr/>
          </p:nvSpPr>
          <p:spPr>
            <a:xfrm>
              <a:off x="3853513" y="976399"/>
              <a:ext cx="2328415" cy="2170114"/>
            </a:xfrm>
            <a:custGeom>
              <a:avLst/>
              <a:gdLst/>
              <a:ahLst/>
              <a:cxnLst/>
              <a:rect l="l" t="t" r="r" b="b"/>
              <a:pathLst>
                <a:path w="28378" h="32075" fill="none" extrusionOk="0">
                  <a:moveTo>
                    <a:pt x="0" y="32074"/>
                  </a:moveTo>
                  <a:lnTo>
                    <a:pt x="16601" y="1"/>
                  </a:lnTo>
                  <a:lnTo>
                    <a:pt x="28377" y="2576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6">
              <a:extLst>
                <a:ext uri="{FF2B5EF4-FFF2-40B4-BE49-F238E27FC236}">
                  <a16:creationId xmlns:a16="http://schemas.microsoft.com/office/drawing/2014/main" id="{D4BF043A-D567-4C80-DABB-D37453A7314E}"/>
                </a:ext>
              </a:extLst>
            </p:cNvPr>
            <p:cNvSpPr/>
            <p:nvPr/>
          </p:nvSpPr>
          <p:spPr>
            <a:xfrm>
              <a:off x="3612356" y="895580"/>
              <a:ext cx="1055737" cy="2145772"/>
            </a:xfrm>
            <a:custGeom>
              <a:avLst/>
              <a:gdLst/>
              <a:ahLst/>
              <a:cxnLst/>
              <a:rect l="l" t="t" r="r" b="b"/>
              <a:pathLst>
                <a:path w="12867" h="26152" fill="none" extrusionOk="0">
                  <a:moveTo>
                    <a:pt x="0" y="26151"/>
                  </a:moveTo>
                  <a:lnTo>
                    <a:pt x="1286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>
              <a:extLst>
                <a:ext uri="{FF2B5EF4-FFF2-40B4-BE49-F238E27FC236}">
                  <a16:creationId xmlns:a16="http://schemas.microsoft.com/office/drawing/2014/main" id="{886A2F7E-80C8-4BD7-DAB4-B534CBB65ED7}"/>
                </a:ext>
              </a:extLst>
            </p:cNvPr>
            <p:cNvSpPr/>
            <p:nvPr/>
          </p:nvSpPr>
          <p:spPr>
            <a:xfrm>
              <a:off x="4781169" y="2864463"/>
              <a:ext cx="717773" cy="1273498"/>
            </a:xfrm>
            <a:custGeom>
              <a:avLst/>
              <a:gdLst/>
              <a:ahLst/>
              <a:cxnLst/>
              <a:rect l="l" t="t" r="r" b="b"/>
              <a:pathLst>
                <a:path w="8748" h="15521" fill="none" extrusionOk="0">
                  <a:moveTo>
                    <a:pt x="0" y="15521"/>
                  </a:moveTo>
                  <a:lnTo>
                    <a:pt x="4403" y="0"/>
                  </a:lnTo>
                  <a:lnTo>
                    <a:pt x="874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6">
              <a:extLst>
                <a:ext uri="{FF2B5EF4-FFF2-40B4-BE49-F238E27FC236}">
                  <a16:creationId xmlns:a16="http://schemas.microsoft.com/office/drawing/2014/main" id="{3A96113F-66E4-0C3E-2FD3-957479F92F02}"/>
                </a:ext>
              </a:extLst>
            </p:cNvPr>
            <p:cNvSpPr/>
            <p:nvPr/>
          </p:nvSpPr>
          <p:spPr>
            <a:xfrm>
              <a:off x="4900470" y="2864463"/>
              <a:ext cx="479090" cy="1273498"/>
            </a:xfrm>
            <a:custGeom>
              <a:avLst/>
              <a:gdLst/>
              <a:ahLst/>
              <a:cxnLst/>
              <a:rect l="l" t="t" r="r" b="b"/>
              <a:pathLst>
                <a:path w="5839" h="15521" fill="none" extrusionOk="0">
                  <a:moveTo>
                    <a:pt x="0" y="15521"/>
                  </a:moveTo>
                  <a:lnTo>
                    <a:pt x="2940" y="0"/>
                  </a:lnTo>
                  <a:lnTo>
                    <a:pt x="583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6">
              <a:extLst>
                <a:ext uri="{FF2B5EF4-FFF2-40B4-BE49-F238E27FC236}">
                  <a16:creationId xmlns:a16="http://schemas.microsoft.com/office/drawing/2014/main" id="{5029D5E7-0E02-F599-3C05-CE0F2D35FF1A}"/>
                </a:ext>
              </a:extLst>
            </p:cNvPr>
            <p:cNvSpPr/>
            <p:nvPr/>
          </p:nvSpPr>
          <p:spPr>
            <a:xfrm>
              <a:off x="5010501" y="2864463"/>
              <a:ext cx="259114" cy="1273498"/>
            </a:xfrm>
            <a:custGeom>
              <a:avLst/>
              <a:gdLst/>
              <a:ahLst/>
              <a:cxnLst/>
              <a:rect l="l" t="t" r="r" b="b"/>
              <a:pathLst>
                <a:path w="3158" h="15521" fill="none" extrusionOk="0">
                  <a:moveTo>
                    <a:pt x="1" y="15521"/>
                  </a:moveTo>
                  <a:lnTo>
                    <a:pt x="1589" y="0"/>
                  </a:lnTo>
                  <a:lnTo>
                    <a:pt x="3157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>
              <a:extLst>
                <a:ext uri="{FF2B5EF4-FFF2-40B4-BE49-F238E27FC236}">
                  <a16:creationId xmlns:a16="http://schemas.microsoft.com/office/drawing/2014/main" id="{E79C8970-1DA3-D9A5-FBA5-2BD2D22514B6}"/>
                </a:ext>
              </a:extLst>
            </p:cNvPr>
            <p:cNvSpPr/>
            <p:nvPr/>
          </p:nvSpPr>
          <p:spPr>
            <a:xfrm>
              <a:off x="4140270" y="3005672"/>
              <a:ext cx="38974" cy="266827"/>
            </a:xfrm>
            <a:custGeom>
              <a:avLst/>
              <a:gdLst/>
              <a:ahLst/>
              <a:cxnLst/>
              <a:rect l="l" t="t" r="r" b="b"/>
              <a:pathLst>
                <a:path w="475" h="3252" fill="none" extrusionOk="0">
                  <a:moveTo>
                    <a:pt x="0" y="0"/>
                  </a:moveTo>
                  <a:lnTo>
                    <a:pt x="474" y="325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6">
              <a:extLst>
                <a:ext uri="{FF2B5EF4-FFF2-40B4-BE49-F238E27FC236}">
                  <a16:creationId xmlns:a16="http://schemas.microsoft.com/office/drawing/2014/main" id="{C0038D5C-4B47-33FF-770B-164059EB8BC6}"/>
                </a:ext>
              </a:extLst>
            </p:cNvPr>
            <p:cNvSpPr/>
            <p:nvPr/>
          </p:nvSpPr>
          <p:spPr>
            <a:xfrm>
              <a:off x="4274259" y="2145783"/>
              <a:ext cx="353800" cy="1230750"/>
            </a:xfrm>
            <a:custGeom>
              <a:avLst/>
              <a:gdLst/>
              <a:ahLst/>
              <a:cxnLst/>
              <a:rect l="l" t="t" r="r" b="b"/>
              <a:pathLst>
                <a:path w="4312" h="15000" fill="none" extrusionOk="0">
                  <a:moveTo>
                    <a:pt x="1" y="14131"/>
                  </a:moveTo>
                  <a:lnTo>
                    <a:pt x="4311" y="1"/>
                  </a:lnTo>
                  <a:lnTo>
                    <a:pt x="1047" y="14366"/>
                  </a:lnTo>
                  <a:lnTo>
                    <a:pt x="2089" y="14999"/>
                  </a:lnTo>
                  <a:lnTo>
                    <a:pt x="43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6">
              <a:extLst>
                <a:ext uri="{FF2B5EF4-FFF2-40B4-BE49-F238E27FC236}">
                  <a16:creationId xmlns:a16="http://schemas.microsoft.com/office/drawing/2014/main" id="{1EE43B46-0988-8457-514C-F5B311A89B2F}"/>
                </a:ext>
              </a:extLst>
            </p:cNvPr>
            <p:cNvSpPr/>
            <p:nvPr/>
          </p:nvSpPr>
          <p:spPr>
            <a:xfrm>
              <a:off x="4655877" y="2628732"/>
              <a:ext cx="1684404" cy="2361481"/>
            </a:xfrm>
            <a:custGeom>
              <a:avLst/>
              <a:gdLst/>
              <a:ahLst/>
              <a:cxnLst/>
              <a:rect l="l" t="t" r="r" b="b"/>
              <a:pathLst>
                <a:path w="20529" h="28781" extrusionOk="0">
                  <a:moveTo>
                    <a:pt x="18390" y="0"/>
                  </a:moveTo>
                  <a:lnTo>
                    <a:pt x="11109" y="4017"/>
                  </a:lnTo>
                  <a:cubicBezTo>
                    <a:pt x="11109" y="4017"/>
                    <a:pt x="9559" y="18990"/>
                    <a:pt x="4681" y="18990"/>
                  </a:cubicBezTo>
                  <a:cubicBezTo>
                    <a:pt x="3938" y="18990"/>
                    <a:pt x="3336" y="18809"/>
                    <a:pt x="2848" y="18502"/>
                  </a:cubicBezTo>
                  <a:cubicBezTo>
                    <a:pt x="1592" y="21699"/>
                    <a:pt x="700" y="25008"/>
                    <a:pt x="1" y="28352"/>
                  </a:cubicBezTo>
                  <a:cubicBezTo>
                    <a:pt x="1275" y="28628"/>
                    <a:pt x="2812" y="28780"/>
                    <a:pt x="4657" y="28780"/>
                  </a:cubicBezTo>
                  <a:cubicBezTo>
                    <a:pt x="20529" y="28780"/>
                    <a:pt x="14858" y="19524"/>
                    <a:pt x="13438" y="14990"/>
                  </a:cubicBezTo>
                  <a:cubicBezTo>
                    <a:pt x="12017" y="10456"/>
                    <a:pt x="17524" y="8118"/>
                    <a:pt x="17524" y="8118"/>
                  </a:cubicBezTo>
                  <a:lnTo>
                    <a:pt x="1839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>
              <a:extLst>
                <a:ext uri="{FF2B5EF4-FFF2-40B4-BE49-F238E27FC236}">
                  <a16:creationId xmlns:a16="http://schemas.microsoft.com/office/drawing/2014/main" id="{6EC7E464-9681-1B6F-BE64-5B1D2A5DA7A0}"/>
                </a:ext>
              </a:extLst>
            </p:cNvPr>
            <p:cNvSpPr/>
            <p:nvPr/>
          </p:nvSpPr>
          <p:spPr>
            <a:xfrm>
              <a:off x="5054573" y="-173756"/>
              <a:ext cx="176233" cy="4366153"/>
            </a:xfrm>
            <a:custGeom>
              <a:avLst/>
              <a:gdLst/>
              <a:ahLst/>
              <a:cxnLst/>
              <a:rect l="l" t="t" r="r" b="b"/>
              <a:pathLst>
                <a:path w="2148" h="51747" extrusionOk="0">
                  <a:moveTo>
                    <a:pt x="1671" y="1"/>
                  </a:moveTo>
                  <a:lnTo>
                    <a:pt x="0" y="51747"/>
                  </a:lnTo>
                  <a:lnTo>
                    <a:pt x="1577" y="51747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>
              <a:extLst>
                <a:ext uri="{FF2B5EF4-FFF2-40B4-BE49-F238E27FC236}">
                  <a16:creationId xmlns:a16="http://schemas.microsoft.com/office/drawing/2014/main" id="{3321880A-3F07-9C49-6C0F-8C4A6EA7CB78}"/>
                </a:ext>
              </a:extLst>
            </p:cNvPr>
            <p:cNvSpPr/>
            <p:nvPr/>
          </p:nvSpPr>
          <p:spPr>
            <a:xfrm>
              <a:off x="5092715" y="2845017"/>
              <a:ext cx="106501" cy="217515"/>
            </a:xfrm>
            <a:custGeom>
              <a:avLst/>
              <a:gdLst/>
              <a:ahLst/>
              <a:cxnLst/>
              <a:rect l="l" t="t" r="r" b="b"/>
              <a:pathLst>
                <a:path w="1298" h="2651" extrusionOk="0">
                  <a:moveTo>
                    <a:pt x="1298" y="1"/>
                  </a:moveTo>
                  <a:lnTo>
                    <a:pt x="1298" y="1"/>
                  </a:lnTo>
                  <a:cubicBezTo>
                    <a:pt x="882" y="107"/>
                    <a:pt x="468" y="221"/>
                    <a:pt x="77" y="280"/>
                  </a:cubicBezTo>
                  <a:lnTo>
                    <a:pt x="0" y="2650"/>
                  </a:lnTo>
                  <a:cubicBezTo>
                    <a:pt x="303" y="2380"/>
                    <a:pt x="562" y="2054"/>
                    <a:pt x="786" y="1595"/>
                  </a:cubicBezTo>
                  <a:cubicBezTo>
                    <a:pt x="822" y="1824"/>
                    <a:pt x="1020" y="2084"/>
                    <a:pt x="1273" y="2290"/>
                  </a:cubicBezTo>
                  <a:lnTo>
                    <a:pt x="129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>
              <a:extLst>
                <a:ext uri="{FF2B5EF4-FFF2-40B4-BE49-F238E27FC236}">
                  <a16:creationId xmlns:a16="http://schemas.microsoft.com/office/drawing/2014/main" id="{C23D8082-F1ED-6E9E-765A-BB7F3321C875}"/>
                </a:ext>
              </a:extLst>
            </p:cNvPr>
            <p:cNvSpPr/>
            <p:nvPr/>
          </p:nvSpPr>
          <p:spPr>
            <a:xfrm>
              <a:off x="5105351" y="1760802"/>
              <a:ext cx="106009" cy="910181"/>
            </a:xfrm>
            <a:custGeom>
              <a:avLst/>
              <a:gdLst/>
              <a:ahLst/>
              <a:cxnLst/>
              <a:rect l="l" t="t" r="r" b="b"/>
              <a:pathLst>
                <a:path w="1292" h="11093" extrusionOk="0">
                  <a:moveTo>
                    <a:pt x="1292" y="0"/>
                  </a:moveTo>
                  <a:lnTo>
                    <a:pt x="1292" y="0"/>
                  </a:lnTo>
                  <a:cubicBezTo>
                    <a:pt x="990" y="20"/>
                    <a:pt x="682" y="33"/>
                    <a:pt x="393" y="33"/>
                  </a:cubicBezTo>
                  <a:cubicBezTo>
                    <a:pt x="381" y="33"/>
                    <a:pt x="369" y="33"/>
                    <a:pt x="358" y="33"/>
                  </a:cubicBezTo>
                  <a:lnTo>
                    <a:pt x="1" y="11093"/>
                  </a:lnTo>
                  <a:lnTo>
                    <a:pt x="3" y="11093"/>
                  </a:lnTo>
                  <a:cubicBezTo>
                    <a:pt x="388" y="11042"/>
                    <a:pt x="779" y="10981"/>
                    <a:pt x="1171" y="10921"/>
                  </a:cubicBezTo>
                  <a:lnTo>
                    <a:pt x="129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>
              <a:extLst>
                <a:ext uri="{FF2B5EF4-FFF2-40B4-BE49-F238E27FC236}">
                  <a16:creationId xmlns:a16="http://schemas.microsoft.com/office/drawing/2014/main" id="{A0444149-1656-DE9A-E954-2BC2A292D22E}"/>
                </a:ext>
              </a:extLst>
            </p:cNvPr>
            <p:cNvSpPr/>
            <p:nvPr/>
          </p:nvSpPr>
          <p:spPr>
            <a:xfrm>
              <a:off x="5136366" y="1615081"/>
              <a:ext cx="76553" cy="96901"/>
            </a:xfrm>
            <a:custGeom>
              <a:avLst/>
              <a:gdLst/>
              <a:ahLst/>
              <a:cxnLst/>
              <a:rect l="l" t="t" r="r" b="b"/>
              <a:pathLst>
                <a:path w="933" h="1181" extrusionOk="0">
                  <a:moveTo>
                    <a:pt x="757" y="0"/>
                  </a:moveTo>
                  <a:cubicBezTo>
                    <a:pt x="732" y="0"/>
                    <a:pt x="707" y="1"/>
                    <a:pt x="681" y="1"/>
                  </a:cubicBezTo>
                  <a:cubicBezTo>
                    <a:pt x="493" y="3"/>
                    <a:pt x="272" y="3"/>
                    <a:pt x="38" y="8"/>
                  </a:cubicBezTo>
                  <a:lnTo>
                    <a:pt x="1" y="1180"/>
                  </a:lnTo>
                  <a:cubicBezTo>
                    <a:pt x="303" y="1149"/>
                    <a:pt x="620" y="1156"/>
                    <a:pt x="920" y="1151"/>
                  </a:cubicBezTo>
                  <a:lnTo>
                    <a:pt x="932" y="3"/>
                  </a:lnTo>
                  <a:cubicBezTo>
                    <a:pt x="876" y="2"/>
                    <a:pt x="818" y="0"/>
                    <a:pt x="757" y="0"/>
                  </a:cubicBez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>
              <a:extLst>
                <a:ext uri="{FF2B5EF4-FFF2-40B4-BE49-F238E27FC236}">
                  <a16:creationId xmlns:a16="http://schemas.microsoft.com/office/drawing/2014/main" id="{56F38BA3-5741-28D5-816E-C79BDB42B608}"/>
                </a:ext>
              </a:extLst>
            </p:cNvPr>
            <p:cNvSpPr/>
            <p:nvPr/>
          </p:nvSpPr>
          <p:spPr>
            <a:xfrm>
              <a:off x="5054562" y="4034338"/>
              <a:ext cx="131690" cy="211525"/>
            </a:xfrm>
            <a:custGeom>
              <a:avLst/>
              <a:gdLst/>
              <a:ahLst/>
              <a:cxnLst/>
              <a:rect l="l" t="t" r="r" b="b"/>
              <a:pathLst>
                <a:path w="1605" h="2578" extrusionOk="0">
                  <a:moveTo>
                    <a:pt x="1604" y="0"/>
                  </a:moveTo>
                  <a:lnTo>
                    <a:pt x="1604" y="0"/>
                  </a:lnTo>
                  <a:cubicBezTo>
                    <a:pt x="1189" y="116"/>
                    <a:pt x="768" y="182"/>
                    <a:pt x="351" y="182"/>
                  </a:cubicBezTo>
                  <a:cubicBezTo>
                    <a:pt x="260" y="182"/>
                    <a:pt x="169" y="179"/>
                    <a:pt x="78" y="172"/>
                  </a:cubicBezTo>
                  <a:lnTo>
                    <a:pt x="0" y="2578"/>
                  </a:lnTo>
                  <a:lnTo>
                    <a:pt x="1575" y="257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>
              <a:extLst>
                <a:ext uri="{FF2B5EF4-FFF2-40B4-BE49-F238E27FC236}">
                  <a16:creationId xmlns:a16="http://schemas.microsoft.com/office/drawing/2014/main" id="{922D27C3-AE0C-79E3-5F34-2BDA14949A77}"/>
                </a:ext>
              </a:extLst>
            </p:cNvPr>
            <p:cNvSpPr/>
            <p:nvPr/>
          </p:nvSpPr>
          <p:spPr>
            <a:xfrm>
              <a:off x="5170089" y="-157755"/>
              <a:ext cx="44553" cy="1145254"/>
            </a:xfrm>
            <a:custGeom>
              <a:avLst/>
              <a:gdLst/>
              <a:ahLst/>
              <a:cxnLst/>
              <a:rect l="l" t="t" r="r" b="b"/>
              <a:pathLst>
                <a:path w="543" h="13958" extrusionOk="0">
                  <a:moveTo>
                    <a:pt x="449" y="1"/>
                  </a:moveTo>
                  <a:lnTo>
                    <a:pt x="0" y="13958"/>
                  </a:lnTo>
                  <a:cubicBezTo>
                    <a:pt x="131" y="13906"/>
                    <a:pt x="260" y="13852"/>
                    <a:pt x="390" y="13799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>
              <a:extLst>
                <a:ext uri="{FF2B5EF4-FFF2-40B4-BE49-F238E27FC236}">
                  <a16:creationId xmlns:a16="http://schemas.microsoft.com/office/drawing/2014/main" id="{67C517AB-1256-07CE-8507-952AA39AB322}"/>
                </a:ext>
              </a:extLst>
            </p:cNvPr>
            <p:cNvSpPr/>
            <p:nvPr/>
          </p:nvSpPr>
          <p:spPr>
            <a:xfrm>
              <a:off x="5133331" y="2685101"/>
              <a:ext cx="36020" cy="105762"/>
            </a:xfrm>
            <a:custGeom>
              <a:avLst/>
              <a:gdLst/>
              <a:ahLst/>
              <a:cxnLst/>
              <a:rect l="l" t="t" r="r" b="b"/>
              <a:pathLst>
                <a:path w="439" h="1289" extrusionOk="0">
                  <a:moveTo>
                    <a:pt x="438" y="1"/>
                  </a:moveTo>
                  <a:cubicBezTo>
                    <a:pt x="305" y="48"/>
                    <a:pt x="170" y="99"/>
                    <a:pt x="38" y="152"/>
                  </a:cubicBezTo>
                  <a:lnTo>
                    <a:pt x="0" y="1288"/>
                  </a:lnTo>
                  <a:cubicBezTo>
                    <a:pt x="143" y="1234"/>
                    <a:pt x="285" y="1174"/>
                    <a:pt x="426" y="1114"/>
                  </a:cubicBezTo>
                  <a:lnTo>
                    <a:pt x="438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>
              <a:extLst>
                <a:ext uri="{FF2B5EF4-FFF2-40B4-BE49-F238E27FC236}">
                  <a16:creationId xmlns:a16="http://schemas.microsoft.com/office/drawing/2014/main" id="{34E165F4-D5CE-5AB5-BA9A-658717CCA555}"/>
                </a:ext>
              </a:extLst>
            </p:cNvPr>
            <p:cNvSpPr/>
            <p:nvPr/>
          </p:nvSpPr>
          <p:spPr>
            <a:xfrm>
              <a:off x="5095505" y="3272500"/>
              <a:ext cx="67199" cy="676502"/>
            </a:xfrm>
            <a:custGeom>
              <a:avLst/>
              <a:gdLst/>
              <a:ahLst/>
              <a:cxnLst/>
              <a:rect l="l" t="t" r="r" b="b"/>
              <a:pathLst>
                <a:path w="819" h="8245" extrusionOk="0">
                  <a:moveTo>
                    <a:pt x="818" y="0"/>
                  </a:moveTo>
                  <a:cubicBezTo>
                    <a:pt x="623" y="190"/>
                    <a:pt x="433" y="384"/>
                    <a:pt x="248" y="584"/>
                  </a:cubicBezTo>
                  <a:lnTo>
                    <a:pt x="0" y="8244"/>
                  </a:lnTo>
                  <a:cubicBezTo>
                    <a:pt x="264" y="8070"/>
                    <a:pt x="508" y="7861"/>
                    <a:pt x="735" y="7629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>
              <a:extLst>
                <a:ext uri="{FF2B5EF4-FFF2-40B4-BE49-F238E27FC236}">
                  <a16:creationId xmlns:a16="http://schemas.microsoft.com/office/drawing/2014/main" id="{F2313213-43D5-304E-144E-26F5CE0A5A70}"/>
                </a:ext>
              </a:extLst>
            </p:cNvPr>
            <p:cNvSpPr/>
            <p:nvPr/>
          </p:nvSpPr>
          <p:spPr>
            <a:xfrm>
              <a:off x="4526893" y="666495"/>
              <a:ext cx="164510" cy="2787977"/>
            </a:xfrm>
            <a:custGeom>
              <a:avLst/>
              <a:gdLst/>
              <a:ahLst/>
              <a:cxnLst/>
              <a:rect l="l" t="t" r="r" b="b"/>
              <a:pathLst>
                <a:path w="2005" h="33979" extrusionOk="0">
                  <a:moveTo>
                    <a:pt x="1721" y="1"/>
                  </a:moveTo>
                  <a:lnTo>
                    <a:pt x="1" y="33652"/>
                  </a:lnTo>
                  <a:lnTo>
                    <a:pt x="959" y="33979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>
              <a:extLst>
                <a:ext uri="{FF2B5EF4-FFF2-40B4-BE49-F238E27FC236}">
                  <a16:creationId xmlns:a16="http://schemas.microsoft.com/office/drawing/2014/main" id="{5419E8CA-896B-EA50-5279-B9D9966FBAE9}"/>
                </a:ext>
              </a:extLst>
            </p:cNvPr>
            <p:cNvSpPr/>
            <p:nvPr/>
          </p:nvSpPr>
          <p:spPr>
            <a:xfrm>
              <a:off x="4617313" y="1729377"/>
              <a:ext cx="25436" cy="242130"/>
            </a:xfrm>
            <a:custGeom>
              <a:avLst/>
              <a:gdLst/>
              <a:ahLst/>
              <a:cxnLst/>
              <a:rect l="l" t="t" r="r" b="b"/>
              <a:pathLst>
                <a:path w="310" h="2951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56" y="28"/>
                    <a:pt x="202" y="53"/>
                    <a:pt x="147" y="81"/>
                  </a:cubicBezTo>
                  <a:lnTo>
                    <a:pt x="0" y="2951"/>
                  </a:lnTo>
                  <a:cubicBezTo>
                    <a:pt x="75" y="2909"/>
                    <a:pt x="150" y="2867"/>
                    <a:pt x="224" y="2825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>
              <a:extLst>
                <a:ext uri="{FF2B5EF4-FFF2-40B4-BE49-F238E27FC236}">
                  <a16:creationId xmlns:a16="http://schemas.microsoft.com/office/drawing/2014/main" id="{9AB5838F-77EE-1B78-FEC1-8924938EC36F}"/>
                </a:ext>
              </a:extLst>
            </p:cNvPr>
            <p:cNvSpPr/>
            <p:nvPr/>
          </p:nvSpPr>
          <p:spPr>
            <a:xfrm>
              <a:off x="4550196" y="2997631"/>
              <a:ext cx="53579" cy="294724"/>
            </a:xfrm>
            <a:custGeom>
              <a:avLst/>
              <a:gdLst/>
              <a:ahLst/>
              <a:cxnLst/>
              <a:rect l="l" t="t" r="r" b="b"/>
              <a:pathLst>
                <a:path w="653" h="3592" extrusionOk="0">
                  <a:moveTo>
                    <a:pt x="653" y="1"/>
                  </a:moveTo>
                  <a:lnTo>
                    <a:pt x="653" y="1"/>
                  </a:lnTo>
                  <a:cubicBezTo>
                    <a:pt x="489" y="96"/>
                    <a:pt x="328" y="193"/>
                    <a:pt x="164" y="291"/>
                  </a:cubicBezTo>
                  <a:lnTo>
                    <a:pt x="0" y="3498"/>
                  </a:lnTo>
                  <a:cubicBezTo>
                    <a:pt x="181" y="3529"/>
                    <a:pt x="362" y="3561"/>
                    <a:pt x="542" y="3591"/>
                  </a:cubicBezTo>
                  <a:lnTo>
                    <a:pt x="65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>
              <a:extLst>
                <a:ext uri="{FF2B5EF4-FFF2-40B4-BE49-F238E27FC236}">
                  <a16:creationId xmlns:a16="http://schemas.microsoft.com/office/drawing/2014/main" id="{D4E0F2E5-94C0-3442-026D-5CABF6413500}"/>
                </a:ext>
              </a:extLst>
            </p:cNvPr>
            <p:cNvSpPr/>
            <p:nvPr/>
          </p:nvSpPr>
          <p:spPr>
            <a:xfrm>
              <a:off x="5800485" y="728526"/>
              <a:ext cx="188551" cy="2288375"/>
            </a:xfrm>
            <a:custGeom>
              <a:avLst/>
              <a:gdLst/>
              <a:ahLst/>
              <a:cxnLst/>
              <a:rect l="l" t="t" r="r" b="b"/>
              <a:pathLst>
                <a:path w="2298" h="27890" extrusionOk="0">
                  <a:moveTo>
                    <a:pt x="0" y="0"/>
                  </a:moveTo>
                  <a:lnTo>
                    <a:pt x="1252" y="27889"/>
                  </a:lnTo>
                  <a:lnTo>
                    <a:pt x="2297" y="2740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>
              <a:extLst>
                <a:ext uri="{FF2B5EF4-FFF2-40B4-BE49-F238E27FC236}">
                  <a16:creationId xmlns:a16="http://schemas.microsoft.com/office/drawing/2014/main" id="{C4352734-9743-F269-7AAB-C80C2C210484}"/>
                </a:ext>
              </a:extLst>
            </p:cNvPr>
            <p:cNvSpPr/>
            <p:nvPr/>
          </p:nvSpPr>
          <p:spPr>
            <a:xfrm>
              <a:off x="5851028" y="1501277"/>
              <a:ext cx="40861" cy="365697"/>
            </a:xfrm>
            <a:custGeom>
              <a:avLst/>
              <a:gdLst/>
              <a:ahLst/>
              <a:cxnLst/>
              <a:rect l="l" t="t" r="r" b="b"/>
              <a:pathLst>
                <a:path w="498" h="4457" extrusionOk="0">
                  <a:moveTo>
                    <a:pt x="181" y="1"/>
                  </a:moveTo>
                  <a:cubicBezTo>
                    <a:pt x="121" y="1"/>
                    <a:pt x="61" y="3"/>
                    <a:pt x="1" y="4"/>
                  </a:cubicBezTo>
                  <a:lnTo>
                    <a:pt x="200" y="4456"/>
                  </a:lnTo>
                  <a:cubicBezTo>
                    <a:pt x="301" y="4425"/>
                    <a:pt x="399" y="4392"/>
                    <a:pt x="498" y="4354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>
              <a:extLst>
                <a:ext uri="{FF2B5EF4-FFF2-40B4-BE49-F238E27FC236}">
                  <a16:creationId xmlns:a16="http://schemas.microsoft.com/office/drawing/2014/main" id="{52FFB337-10E9-A568-C20B-022DA1418D16}"/>
                </a:ext>
              </a:extLst>
            </p:cNvPr>
            <p:cNvSpPr/>
            <p:nvPr/>
          </p:nvSpPr>
          <p:spPr>
            <a:xfrm>
              <a:off x="5899274" y="2551523"/>
              <a:ext cx="50707" cy="132511"/>
            </a:xfrm>
            <a:custGeom>
              <a:avLst/>
              <a:gdLst/>
              <a:ahLst/>
              <a:cxnLst/>
              <a:rect l="l" t="t" r="r" b="b"/>
              <a:pathLst>
                <a:path w="618" h="1615" extrusionOk="0">
                  <a:moveTo>
                    <a:pt x="523" y="1"/>
                  </a:moveTo>
                  <a:cubicBezTo>
                    <a:pt x="335" y="94"/>
                    <a:pt x="158" y="202"/>
                    <a:pt x="1" y="321"/>
                  </a:cubicBezTo>
                  <a:lnTo>
                    <a:pt x="59" y="1614"/>
                  </a:lnTo>
                  <a:cubicBezTo>
                    <a:pt x="249" y="1516"/>
                    <a:pt x="433" y="1412"/>
                    <a:pt x="617" y="1302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>
              <a:extLst>
                <a:ext uri="{FF2B5EF4-FFF2-40B4-BE49-F238E27FC236}">
                  <a16:creationId xmlns:a16="http://schemas.microsoft.com/office/drawing/2014/main" id="{C57678F2-63CF-2C5A-F965-A879E96004E6}"/>
                </a:ext>
              </a:extLst>
            </p:cNvPr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2720" y="323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>
              <a:extLst>
                <a:ext uri="{FF2B5EF4-FFF2-40B4-BE49-F238E27FC236}">
                  <a16:creationId xmlns:a16="http://schemas.microsoft.com/office/drawing/2014/main" id="{5C135258-F228-4FE2-AF8F-3C913C31B880}"/>
                </a:ext>
              </a:extLst>
            </p:cNvPr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959" y="3237"/>
                  </a:lnTo>
                  <a:lnTo>
                    <a:pt x="514" y="940"/>
                  </a:lnTo>
                  <a:lnTo>
                    <a:pt x="3411" y="46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>
              <a:extLst>
                <a:ext uri="{FF2B5EF4-FFF2-40B4-BE49-F238E27FC236}">
                  <a16:creationId xmlns:a16="http://schemas.microsoft.com/office/drawing/2014/main" id="{8DC8196C-C9EC-6617-245D-BECB794781AB}"/>
                </a:ext>
              </a:extLst>
            </p:cNvPr>
            <p:cNvSpPr/>
            <p:nvPr/>
          </p:nvSpPr>
          <p:spPr>
            <a:xfrm>
              <a:off x="4656780" y="1399288"/>
              <a:ext cx="32328" cy="168941"/>
            </a:xfrm>
            <a:custGeom>
              <a:avLst/>
              <a:gdLst/>
              <a:ahLst/>
              <a:cxnLst/>
              <a:rect l="l" t="t" r="r" b="b"/>
              <a:pathLst>
                <a:path w="394" h="2059" extrusionOk="0">
                  <a:moveTo>
                    <a:pt x="394" y="0"/>
                  </a:moveTo>
                  <a:lnTo>
                    <a:pt x="115" y="70"/>
                  </a:lnTo>
                  <a:cubicBezTo>
                    <a:pt x="78" y="733"/>
                    <a:pt x="43" y="1396"/>
                    <a:pt x="1" y="2059"/>
                  </a:cubicBezTo>
                  <a:lnTo>
                    <a:pt x="274" y="2059"/>
                  </a:lnTo>
                  <a:cubicBezTo>
                    <a:pt x="202" y="1379"/>
                    <a:pt x="231" y="661"/>
                    <a:pt x="394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>
              <a:extLst>
                <a:ext uri="{FF2B5EF4-FFF2-40B4-BE49-F238E27FC236}">
                  <a16:creationId xmlns:a16="http://schemas.microsoft.com/office/drawing/2014/main" id="{CC9D7881-F274-9FC8-D95C-AD353848EBCA}"/>
                </a:ext>
              </a:extLst>
            </p:cNvPr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3442" y="3866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>
              <a:extLst>
                <a:ext uri="{FF2B5EF4-FFF2-40B4-BE49-F238E27FC236}">
                  <a16:creationId xmlns:a16="http://schemas.microsoft.com/office/drawing/2014/main" id="{E53352B4-907C-7859-0C64-EB04E828015E}"/>
                </a:ext>
              </a:extLst>
            </p:cNvPr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1410" y="3866"/>
                  </a:lnTo>
                  <a:lnTo>
                    <a:pt x="789" y="1201"/>
                  </a:lnTo>
                  <a:lnTo>
                    <a:pt x="4060" y="759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>
              <a:extLst>
                <a:ext uri="{FF2B5EF4-FFF2-40B4-BE49-F238E27FC236}">
                  <a16:creationId xmlns:a16="http://schemas.microsoft.com/office/drawing/2014/main" id="{6CFD2474-93B7-13F7-2583-B14BE0B8B099}"/>
                </a:ext>
              </a:extLst>
            </p:cNvPr>
            <p:cNvSpPr/>
            <p:nvPr/>
          </p:nvSpPr>
          <p:spPr>
            <a:xfrm>
              <a:off x="5858577" y="1148296"/>
              <a:ext cx="117414" cy="202828"/>
            </a:xfrm>
            <a:custGeom>
              <a:avLst/>
              <a:gdLst/>
              <a:ahLst/>
              <a:cxnLst/>
              <a:rect l="l" t="t" r="r" b="b"/>
              <a:pathLst>
                <a:path w="1431" h="2472" extrusionOk="0">
                  <a:moveTo>
                    <a:pt x="1431" y="1"/>
                  </a:moveTo>
                  <a:cubicBezTo>
                    <a:pt x="1011" y="170"/>
                    <a:pt x="594" y="333"/>
                    <a:pt x="173" y="486"/>
                  </a:cubicBezTo>
                  <a:cubicBezTo>
                    <a:pt x="103" y="1146"/>
                    <a:pt x="50" y="1809"/>
                    <a:pt x="1" y="2471"/>
                  </a:cubicBezTo>
                  <a:lnTo>
                    <a:pt x="939" y="2471"/>
                  </a:lnTo>
                  <a:lnTo>
                    <a:pt x="143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>
              <a:extLst>
                <a:ext uri="{FF2B5EF4-FFF2-40B4-BE49-F238E27FC236}">
                  <a16:creationId xmlns:a16="http://schemas.microsoft.com/office/drawing/2014/main" id="{A6B73C6B-EA5E-DAF7-46B5-330BC012E054}"/>
                </a:ext>
              </a:extLst>
            </p:cNvPr>
            <p:cNvSpPr/>
            <p:nvPr/>
          </p:nvSpPr>
          <p:spPr>
            <a:xfrm>
              <a:off x="4474791" y="1303371"/>
              <a:ext cx="376117" cy="78358"/>
            </a:xfrm>
            <a:custGeom>
              <a:avLst/>
              <a:gdLst/>
              <a:ahLst/>
              <a:cxnLst/>
              <a:rect l="l" t="t" r="r" b="b"/>
              <a:pathLst>
                <a:path w="4584" h="955" extrusionOk="0">
                  <a:moveTo>
                    <a:pt x="4584" y="1"/>
                  </a:moveTo>
                  <a:lnTo>
                    <a:pt x="1" y="370"/>
                  </a:lnTo>
                  <a:lnTo>
                    <a:pt x="1" y="954"/>
                  </a:lnTo>
                  <a:lnTo>
                    <a:pt x="4584" y="483"/>
                  </a:lnTo>
                  <a:lnTo>
                    <a:pt x="458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>
              <a:extLst>
                <a:ext uri="{FF2B5EF4-FFF2-40B4-BE49-F238E27FC236}">
                  <a16:creationId xmlns:a16="http://schemas.microsoft.com/office/drawing/2014/main" id="{FA4D924D-ED21-BAA8-576B-EA379D6C05C5}"/>
                </a:ext>
              </a:extLst>
            </p:cNvPr>
            <p:cNvSpPr/>
            <p:nvPr/>
          </p:nvSpPr>
          <p:spPr>
            <a:xfrm>
              <a:off x="5621040" y="1013733"/>
              <a:ext cx="449224" cy="93537"/>
            </a:xfrm>
            <a:custGeom>
              <a:avLst/>
              <a:gdLst/>
              <a:ahLst/>
              <a:cxnLst/>
              <a:rect l="l" t="t" r="r" b="b"/>
              <a:pathLst>
                <a:path w="5475" h="1140" extrusionOk="0">
                  <a:moveTo>
                    <a:pt x="5474" y="1"/>
                  </a:moveTo>
                  <a:lnTo>
                    <a:pt x="1" y="441"/>
                  </a:lnTo>
                  <a:lnTo>
                    <a:pt x="1" y="1139"/>
                  </a:lnTo>
                  <a:lnTo>
                    <a:pt x="5474" y="576"/>
                  </a:lnTo>
                  <a:lnTo>
                    <a:pt x="547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>
              <a:extLst>
                <a:ext uri="{FF2B5EF4-FFF2-40B4-BE49-F238E27FC236}">
                  <a16:creationId xmlns:a16="http://schemas.microsoft.com/office/drawing/2014/main" id="{65C193BC-D036-2922-8773-1FC675D93DB8}"/>
                </a:ext>
              </a:extLst>
            </p:cNvPr>
            <p:cNvSpPr/>
            <p:nvPr/>
          </p:nvSpPr>
          <p:spPr>
            <a:xfrm>
              <a:off x="4594831" y="1173157"/>
              <a:ext cx="980662" cy="676748"/>
            </a:xfrm>
            <a:custGeom>
              <a:avLst/>
              <a:gdLst/>
              <a:ahLst/>
              <a:cxnLst/>
              <a:rect l="l" t="t" r="r" b="b"/>
              <a:pathLst>
                <a:path w="11952" h="8248" extrusionOk="0">
                  <a:moveTo>
                    <a:pt x="11046" y="0"/>
                  </a:moveTo>
                  <a:lnTo>
                    <a:pt x="2779" y="1058"/>
                  </a:lnTo>
                  <a:cubicBezTo>
                    <a:pt x="2779" y="1058"/>
                    <a:pt x="0" y="3309"/>
                    <a:pt x="2483" y="8247"/>
                  </a:cubicBezTo>
                  <a:cubicBezTo>
                    <a:pt x="2483" y="8247"/>
                    <a:pt x="3933" y="6146"/>
                    <a:pt x="7691" y="6146"/>
                  </a:cubicBezTo>
                  <a:cubicBezTo>
                    <a:pt x="8874" y="6146"/>
                    <a:pt x="10285" y="6354"/>
                    <a:pt x="11952" y="6901"/>
                  </a:cubicBezTo>
                  <a:cubicBezTo>
                    <a:pt x="11952" y="6901"/>
                    <a:pt x="8460" y="2608"/>
                    <a:pt x="110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>
              <a:extLst>
                <a:ext uri="{FF2B5EF4-FFF2-40B4-BE49-F238E27FC236}">
                  <a16:creationId xmlns:a16="http://schemas.microsoft.com/office/drawing/2014/main" id="{CE48E3C2-ED2A-DD5B-F7D2-31ADC82EE8B1}"/>
                </a:ext>
              </a:extLst>
            </p:cNvPr>
            <p:cNvSpPr/>
            <p:nvPr/>
          </p:nvSpPr>
          <p:spPr>
            <a:xfrm>
              <a:off x="4722749" y="1435965"/>
              <a:ext cx="247709" cy="384568"/>
            </a:xfrm>
            <a:custGeom>
              <a:avLst/>
              <a:gdLst/>
              <a:ahLst/>
              <a:cxnLst/>
              <a:rect l="l" t="t" r="r" b="b"/>
              <a:pathLst>
                <a:path w="3019" h="4687" extrusionOk="0">
                  <a:moveTo>
                    <a:pt x="2622" y="1"/>
                  </a:moveTo>
                  <a:lnTo>
                    <a:pt x="2622" y="1"/>
                  </a:lnTo>
                  <a:cubicBezTo>
                    <a:pt x="2026" y="111"/>
                    <a:pt x="1436" y="246"/>
                    <a:pt x="858" y="403"/>
                  </a:cubicBezTo>
                  <a:cubicBezTo>
                    <a:pt x="607" y="472"/>
                    <a:pt x="358" y="545"/>
                    <a:pt x="111" y="626"/>
                  </a:cubicBezTo>
                  <a:cubicBezTo>
                    <a:pt x="1" y="1654"/>
                    <a:pt x="166" y="2997"/>
                    <a:pt x="965" y="4686"/>
                  </a:cubicBezTo>
                  <a:cubicBezTo>
                    <a:pt x="1269" y="4353"/>
                    <a:pt x="1923" y="3756"/>
                    <a:pt x="3018" y="3312"/>
                  </a:cubicBezTo>
                  <a:cubicBezTo>
                    <a:pt x="2672" y="2263"/>
                    <a:pt x="2535" y="1118"/>
                    <a:pt x="262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>
              <a:extLst>
                <a:ext uri="{FF2B5EF4-FFF2-40B4-BE49-F238E27FC236}">
                  <a16:creationId xmlns:a16="http://schemas.microsoft.com/office/drawing/2014/main" id="{E3C9251F-B766-2BBE-95C3-8DC3D91F55B1}"/>
                </a:ext>
              </a:extLst>
            </p:cNvPr>
            <p:cNvSpPr/>
            <p:nvPr/>
          </p:nvSpPr>
          <p:spPr>
            <a:xfrm>
              <a:off x="5199874" y="1410857"/>
              <a:ext cx="334682" cy="299154"/>
            </a:xfrm>
            <a:custGeom>
              <a:avLst/>
              <a:gdLst/>
              <a:ahLst/>
              <a:cxnLst/>
              <a:rect l="l" t="t" r="r" b="b"/>
              <a:pathLst>
                <a:path w="4079" h="3646" extrusionOk="0">
                  <a:moveTo>
                    <a:pt x="1" y="0"/>
                  </a:moveTo>
                  <a:cubicBezTo>
                    <a:pt x="5" y="205"/>
                    <a:pt x="16" y="408"/>
                    <a:pt x="32" y="603"/>
                  </a:cubicBezTo>
                  <a:cubicBezTo>
                    <a:pt x="94" y="1388"/>
                    <a:pt x="241" y="2256"/>
                    <a:pt x="526" y="3057"/>
                  </a:cubicBezTo>
                  <a:cubicBezTo>
                    <a:pt x="1630" y="3079"/>
                    <a:pt x="2820" y="3275"/>
                    <a:pt x="4078" y="3645"/>
                  </a:cubicBezTo>
                  <a:cubicBezTo>
                    <a:pt x="3616" y="2962"/>
                    <a:pt x="2831" y="1642"/>
                    <a:pt x="2600" y="230"/>
                  </a:cubicBezTo>
                  <a:cubicBezTo>
                    <a:pt x="1848" y="94"/>
                    <a:pt x="1087" y="22"/>
                    <a:pt x="334" y="5"/>
                  </a:cubicBezTo>
                  <a:cubicBezTo>
                    <a:pt x="222" y="0"/>
                    <a:pt x="110" y="0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>
              <a:extLst>
                <a:ext uri="{FF2B5EF4-FFF2-40B4-BE49-F238E27FC236}">
                  <a16:creationId xmlns:a16="http://schemas.microsoft.com/office/drawing/2014/main" id="{1DDBF5EF-3F72-D338-ECBB-075ECC250CDB}"/>
                </a:ext>
              </a:extLst>
            </p:cNvPr>
            <p:cNvSpPr/>
            <p:nvPr/>
          </p:nvSpPr>
          <p:spPr>
            <a:xfrm>
              <a:off x="4944942" y="1410857"/>
              <a:ext cx="282580" cy="291688"/>
            </a:xfrm>
            <a:custGeom>
              <a:avLst/>
              <a:gdLst/>
              <a:ahLst/>
              <a:cxnLst/>
              <a:rect l="l" t="t" r="r" b="b"/>
              <a:pathLst>
                <a:path w="3444" h="3555" extrusionOk="0">
                  <a:moveTo>
                    <a:pt x="2930" y="0"/>
                  </a:moveTo>
                  <a:cubicBezTo>
                    <a:pt x="1983" y="10"/>
                    <a:pt x="1031" y="107"/>
                    <a:pt x="91" y="273"/>
                  </a:cubicBezTo>
                  <a:cubicBezTo>
                    <a:pt x="0" y="1379"/>
                    <a:pt x="130" y="2515"/>
                    <a:pt x="471" y="3554"/>
                  </a:cubicBezTo>
                  <a:cubicBezTo>
                    <a:pt x="1241" y="3264"/>
                    <a:pt x="2213" y="3052"/>
                    <a:pt x="3422" y="3052"/>
                  </a:cubicBezTo>
                  <a:lnTo>
                    <a:pt x="3444" y="3052"/>
                  </a:lnTo>
                  <a:cubicBezTo>
                    <a:pt x="3167" y="2250"/>
                    <a:pt x="3025" y="1388"/>
                    <a:pt x="2962" y="603"/>
                  </a:cubicBezTo>
                  <a:cubicBezTo>
                    <a:pt x="2947" y="407"/>
                    <a:pt x="2936" y="205"/>
                    <a:pt x="293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6">
              <a:extLst>
                <a:ext uri="{FF2B5EF4-FFF2-40B4-BE49-F238E27FC236}">
                  <a16:creationId xmlns:a16="http://schemas.microsoft.com/office/drawing/2014/main" id="{E011B6C4-E6C7-EF6F-85AE-58407DB98C2A}"/>
                </a:ext>
              </a:extLst>
            </p:cNvPr>
            <p:cNvSpPr/>
            <p:nvPr/>
          </p:nvSpPr>
          <p:spPr>
            <a:xfrm>
              <a:off x="5216694" y="1780659"/>
              <a:ext cx="1170771" cy="1021358"/>
            </a:xfrm>
            <a:custGeom>
              <a:avLst/>
              <a:gdLst/>
              <a:ahLst/>
              <a:cxnLst/>
              <a:rect l="l" t="t" r="r" b="b"/>
              <a:pathLst>
                <a:path w="14269" h="12448" extrusionOk="0">
                  <a:moveTo>
                    <a:pt x="12691" y="0"/>
                  </a:moveTo>
                  <a:lnTo>
                    <a:pt x="3440" y="3411"/>
                  </a:lnTo>
                  <a:cubicBezTo>
                    <a:pt x="0" y="8643"/>
                    <a:pt x="6964" y="12445"/>
                    <a:pt x="6964" y="12447"/>
                  </a:cubicBezTo>
                  <a:cubicBezTo>
                    <a:pt x="6108" y="8646"/>
                    <a:pt x="7713" y="7648"/>
                    <a:pt x="9635" y="7648"/>
                  </a:cubicBezTo>
                  <a:cubicBezTo>
                    <a:pt x="11759" y="7648"/>
                    <a:pt x="14268" y="8867"/>
                    <a:pt x="14268" y="8867"/>
                  </a:cubicBezTo>
                  <a:cubicBezTo>
                    <a:pt x="9883" y="6694"/>
                    <a:pt x="12691" y="0"/>
                    <a:pt x="126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>
              <a:extLst>
                <a:ext uri="{FF2B5EF4-FFF2-40B4-BE49-F238E27FC236}">
                  <a16:creationId xmlns:a16="http://schemas.microsoft.com/office/drawing/2014/main" id="{68752A5A-A328-5E0B-4C7B-E05266C49F59}"/>
                </a:ext>
              </a:extLst>
            </p:cNvPr>
            <p:cNvSpPr/>
            <p:nvPr/>
          </p:nvSpPr>
          <p:spPr>
            <a:xfrm>
              <a:off x="5959992" y="2158173"/>
              <a:ext cx="314990" cy="287257"/>
            </a:xfrm>
            <a:custGeom>
              <a:avLst/>
              <a:gdLst/>
              <a:ahLst/>
              <a:cxnLst/>
              <a:rect l="l" t="t" r="r" b="b"/>
              <a:pathLst>
                <a:path w="3839" h="3501" extrusionOk="0">
                  <a:moveTo>
                    <a:pt x="2571" y="1"/>
                  </a:moveTo>
                  <a:cubicBezTo>
                    <a:pt x="2353" y="34"/>
                    <a:pt x="2135" y="62"/>
                    <a:pt x="1915" y="84"/>
                  </a:cubicBezTo>
                  <a:cubicBezTo>
                    <a:pt x="1296" y="146"/>
                    <a:pt x="645" y="172"/>
                    <a:pt x="1" y="236"/>
                  </a:cubicBezTo>
                  <a:cubicBezTo>
                    <a:pt x="234" y="1157"/>
                    <a:pt x="629" y="2028"/>
                    <a:pt x="1088" y="2875"/>
                  </a:cubicBezTo>
                  <a:cubicBezTo>
                    <a:pt x="2063" y="2953"/>
                    <a:pt x="3060" y="3229"/>
                    <a:pt x="3839" y="3500"/>
                  </a:cubicBezTo>
                  <a:cubicBezTo>
                    <a:pt x="2933" y="2534"/>
                    <a:pt x="2609" y="1257"/>
                    <a:pt x="2571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>
              <a:extLst>
                <a:ext uri="{FF2B5EF4-FFF2-40B4-BE49-F238E27FC236}">
                  <a16:creationId xmlns:a16="http://schemas.microsoft.com/office/drawing/2014/main" id="{B1112AA5-9C33-D67D-B854-A0524682E129}"/>
                </a:ext>
              </a:extLst>
            </p:cNvPr>
            <p:cNvSpPr/>
            <p:nvPr/>
          </p:nvSpPr>
          <p:spPr>
            <a:xfrm>
              <a:off x="5736486" y="2178767"/>
              <a:ext cx="296529" cy="274457"/>
            </a:xfrm>
            <a:custGeom>
              <a:avLst/>
              <a:gdLst/>
              <a:ahLst/>
              <a:cxnLst/>
              <a:rect l="l" t="t" r="r" b="b"/>
              <a:pathLst>
                <a:path w="3614" h="3345" extrusionOk="0">
                  <a:moveTo>
                    <a:pt x="2562" y="1"/>
                  </a:moveTo>
                  <a:cubicBezTo>
                    <a:pt x="1643" y="105"/>
                    <a:pt x="750" y="305"/>
                    <a:pt x="1" y="830"/>
                  </a:cubicBezTo>
                  <a:cubicBezTo>
                    <a:pt x="258" y="1695"/>
                    <a:pt x="620" y="2543"/>
                    <a:pt x="1039" y="3345"/>
                  </a:cubicBezTo>
                  <a:cubicBezTo>
                    <a:pt x="1562" y="2851"/>
                    <a:pt x="2320" y="2600"/>
                    <a:pt x="3299" y="2600"/>
                  </a:cubicBezTo>
                  <a:cubicBezTo>
                    <a:pt x="3403" y="2600"/>
                    <a:pt x="3508" y="2606"/>
                    <a:pt x="3614" y="2611"/>
                  </a:cubicBezTo>
                  <a:cubicBezTo>
                    <a:pt x="3171" y="1771"/>
                    <a:pt x="2788" y="911"/>
                    <a:pt x="256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>
              <a:extLst>
                <a:ext uri="{FF2B5EF4-FFF2-40B4-BE49-F238E27FC236}">
                  <a16:creationId xmlns:a16="http://schemas.microsoft.com/office/drawing/2014/main" id="{F2A1A662-95E8-B53C-4266-B133C189B627}"/>
                </a:ext>
              </a:extLst>
            </p:cNvPr>
            <p:cNvSpPr/>
            <p:nvPr/>
          </p:nvSpPr>
          <p:spPr>
            <a:xfrm>
              <a:off x="5421493" y="2023692"/>
              <a:ext cx="389984" cy="745752"/>
            </a:xfrm>
            <a:custGeom>
              <a:avLst/>
              <a:gdLst/>
              <a:ahLst/>
              <a:cxnLst/>
              <a:rect l="l" t="t" r="r" b="b"/>
              <a:pathLst>
                <a:path w="4753" h="9089" extrusionOk="0">
                  <a:moveTo>
                    <a:pt x="2725" y="1"/>
                  </a:moveTo>
                  <a:lnTo>
                    <a:pt x="1071" y="612"/>
                  </a:lnTo>
                  <a:cubicBezTo>
                    <a:pt x="254" y="1879"/>
                    <a:pt x="1" y="3165"/>
                    <a:pt x="315" y="4439"/>
                  </a:cubicBezTo>
                  <a:cubicBezTo>
                    <a:pt x="897" y="6786"/>
                    <a:pt x="3265" y="8498"/>
                    <a:pt x="4189" y="9089"/>
                  </a:cubicBezTo>
                  <a:cubicBezTo>
                    <a:pt x="3886" y="7463"/>
                    <a:pt x="4043" y="6251"/>
                    <a:pt x="4657" y="5479"/>
                  </a:cubicBezTo>
                  <a:cubicBezTo>
                    <a:pt x="4685" y="5439"/>
                    <a:pt x="4721" y="5407"/>
                    <a:pt x="4753" y="5371"/>
                  </a:cubicBezTo>
                  <a:cubicBezTo>
                    <a:pt x="4327" y="4561"/>
                    <a:pt x="3957" y="3705"/>
                    <a:pt x="3692" y="2830"/>
                  </a:cubicBezTo>
                  <a:cubicBezTo>
                    <a:pt x="3566" y="2929"/>
                    <a:pt x="3444" y="3036"/>
                    <a:pt x="3329" y="3156"/>
                  </a:cubicBezTo>
                  <a:cubicBezTo>
                    <a:pt x="2944" y="2174"/>
                    <a:pt x="2787" y="1087"/>
                    <a:pt x="272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>
              <a:extLst>
                <a:ext uri="{FF2B5EF4-FFF2-40B4-BE49-F238E27FC236}">
                  <a16:creationId xmlns:a16="http://schemas.microsoft.com/office/drawing/2014/main" id="{AF2404DF-8C7A-E547-47B5-FA05260F6DB3}"/>
                </a:ext>
              </a:extLst>
            </p:cNvPr>
            <p:cNvSpPr/>
            <p:nvPr/>
          </p:nvSpPr>
          <p:spPr>
            <a:xfrm>
              <a:off x="4445745" y="1727982"/>
              <a:ext cx="1285149" cy="951370"/>
            </a:xfrm>
            <a:custGeom>
              <a:avLst/>
              <a:gdLst/>
              <a:ahLst/>
              <a:cxnLst/>
              <a:rect l="l" t="t" r="r" b="b"/>
              <a:pathLst>
                <a:path w="15663" h="11595" extrusionOk="0">
                  <a:moveTo>
                    <a:pt x="14008" y="0"/>
                  </a:moveTo>
                  <a:lnTo>
                    <a:pt x="3535" y="1484"/>
                  </a:lnTo>
                  <a:cubicBezTo>
                    <a:pt x="0" y="6389"/>
                    <a:pt x="3731" y="11595"/>
                    <a:pt x="3731" y="11595"/>
                  </a:cubicBezTo>
                  <a:cubicBezTo>
                    <a:pt x="3731" y="11595"/>
                    <a:pt x="3731" y="11595"/>
                    <a:pt x="3731" y="11595"/>
                  </a:cubicBezTo>
                  <a:lnTo>
                    <a:pt x="15663" y="10054"/>
                  </a:lnTo>
                  <a:cubicBezTo>
                    <a:pt x="11950" y="6477"/>
                    <a:pt x="14008" y="1"/>
                    <a:pt x="140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>
              <a:extLst>
                <a:ext uri="{FF2B5EF4-FFF2-40B4-BE49-F238E27FC236}">
                  <a16:creationId xmlns:a16="http://schemas.microsoft.com/office/drawing/2014/main" id="{D12BADED-CBCA-C855-AAC9-89FE6ED7D041}"/>
                </a:ext>
              </a:extLst>
            </p:cNvPr>
            <p:cNvSpPr/>
            <p:nvPr/>
          </p:nvSpPr>
          <p:spPr>
            <a:xfrm>
              <a:off x="4918440" y="2116655"/>
              <a:ext cx="497797" cy="516012"/>
            </a:xfrm>
            <a:custGeom>
              <a:avLst/>
              <a:gdLst/>
              <a:ahLst/>
              <a:cxnLst/>
              <a:rect l="l" t="t" r="r" b="b"/>
              <a:pathLst>
                <a:path w="6067" h="6289" extrusionOk="0">
                  <a:moveTo>
                    <a:pt x="80" y="0"/>
                  </a:moveTo>
                  <a:lnTo>
                    <a:pt x="80" y="0"/>
                  </a:lnTo>
                  <a:cubicBezTo>
                    <a:pt x="0" y="1370"/>
                    <a:pt x="123" y="2763"/>
                    <a:pt x="358" y="4083"/>
                  </a:cubicBezTo>
                  <a:cubicBezTo>
                    <a:pt x="488" y="4806"/>
                    <a:pt x="653" y="5552"/>
                    <a:pt x="874" y="6288"/>
                  </a:cubicBezTo>
                  <a:lnTo>
                    <a:pt x="6066" y="5618"/>
                  </a:lnTo>
                  <a:cubicBezTo>
                    <a:pt x="5318" y="4080"/>
                    <a:pt x="4727" y="2459"/>
                    <a:pt x="4493" y="770"/>
                  </a:cubicBezTo>
                  <a:cubicBezTo>
                    <a:pt x="3346" y="601"/>
                    <a:pt x="2213" y="397"/>
                    <a:pt x="1047" y="206"/>
                  </a:cubicBezTo>
                  <a:cubicBezTo>
                    <a:pt x="715" y="149"/>
                    <a:pt x="396" y="80"/>
                    <a:pt x="8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>
              <a:extLst>
                <a:ext uri="{FF2B5EF4-FFF2-40B4-BE49-F238E27FC236}">
                  <a16:creationId xmlns:a16="http://schemas.microsoft.com/office/drawing/2014/main" id="{4E7C214A-3B96-845C-8DA2-D41023DDE256}"/>
                </a:ext>
              </a:extLst>
            </p:cNvPr>
            <p:cNvSpPr/>
            <p:nvPr/>
          </p:nvSpPr>
          <p:spPr>
            <a:xfrm>
              <a:off x="4552001" y="2012779"/>
              <a:ext cx="425101" cy="649426"/>
            </a:xfrm>
            <a:custGeom>
              <a:avLst/>
              <a:gdLst/>
              <a:ahLst/>
              <a:cxnLst/>
              <a:rect l="l" t="t" r="r" b="b"/>
              <a:pathLst>
                <a:path w="5181" h="7915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0" y="3756"/>
                    <a:pt x="2125" y="7296"/>
                    <a:pt x="2529" y="7914"/>
                  </a:cubicBezTo>
                  <a:lnTo>
                    <a:pt x="5180" y="7573"/>
                  </a:lnTo>
                  <a:cubicBezTo>
                    <a:pt x="4540" y="5537"/>
                    <a:pt x="4258" y="3347"/>
                    <a:pt x="4387" y="1223"/>
                  </a:cubicBezTo>
                  <a:cubicBezTo>
                    <a:pt x="3395" y="956"/>
                    <a:pt x="2470" y="566"/>
                    <a:pt x="1524" y="74"/>
                  </a:cubicBezTo>
                  <a:cubicBezTo>
                    <a:pt x="1478" y="50"/>
                    <a:pt x="1437" y="24"/>
                    <a:pt x="13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>
              <a:extLst>
                <a:ext uri="{FF2B5EF4-FFF2-40B4-BE49-F238E27FC236}">
                  <a16:creationId xmlns:a16="http://schemas.microsoft.com/office/drawing/2014/main" id="{5B84445C-0B6E-8792-3A54-EA5EDD263D13}"/>
                </a:ext>
              </a:extLst>
            </p:cNvPr>
            <p:cNvSpPr/>
            <p:nvPr/>
          </p:nvSpPr>
          <p:spPr>
            <a:xfrm>
              <a:off x="5301863" y="2181721"/>
              <a:ext cx="395317" cy="394004"/>
            </a:xfrm>
            <a:custGeom>
              <a:avLst/>
              <a:gdLst/>
              <a:ahLst/>
              <a:cxnLst/>
              <a:rect l="l" t="t" r="r" b="b"/>
              <a:pathLst>
                <a:path w="4818" h="4802" extrusionOk="0">
                  <a:moveTo>
                    <a:pt x="0" y="1"/>
                  </a:moveTo>
                  <a:cubicBezTo>
                    <a:pt x="238" y="1675"/>
                    <a:pt x="830" y="3279"/>
                    <a:pt x="1576" y="4801"/>
                  </a:cubicBezTo>
                  <a:lnTo>
                    <a:pt x="4817" y="4382"/>
                  </a:lnTo>
                  <a:cubicBezTo>
                    <a:pt x="3725" y="3194"/>
                    <a:pt x="3189" y="1737"/>
                    <a:pt x="2962" y="309"/>
                  </a:cubicBezTo>
                  <a:cubicBezTo>
                    <a:pt x="2661" y="289"/>
                    <a:pt x="2360" y="265"/>
                    <a:pt x="2059" y="240"/>
                  </a:cubicBezTo>
                  <a:cubicBezTo>
                    <a:pt x="1361" y="180"/>
                    <a:pt x="678" y="97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>
              <a:extLst>
                <a:ext uri="{FF2B5EF4-FFF2-40B4-BE49-F238E27FC236}">
                  <a16:creationId xmlns:a16="http://schemas.microsoft.com/office/drawing/2014/main" id="{C020A0E6-EEFD-4B9D-D91B-737E0A03B9EB}"/>
                </a:ext>
              </a:extLst>
            </p:cNvPr>
            <p:cNvSpPr/>
            <p:nvPr/>
          </p:nvSpPr>
          <p:spPr>
            <a:xfrm>
              <a:off x="3499700" y="2453965"/>
              <a:ext cx="3285692" cy="2576616"/>
            </a:xfrm>
            <a:custGeom>
              <a:avLst/>
              <a:gdLst/>
              <a:ahLst/>
              <a:cxnLst/>
              <a:rect l="l" t="t" r="r" b="b"/>
              <a:pathLst>
                <a:path w="40045" h="31403" extrusionOk="0">
                  <a:moveTo>
                    <a:pt x="37347" y="0"/>
                  </a:moveTo>
                  <a:lnTo>
                    <a:pt x="27891" y="4806"/>
                  </a:lnTo>
                  <a:cubicBezTo>
                    <a:pt x="27891" y="4806"/>
                    <a:pt x="26206" y="20721"/>
                    <a:pt x="20053" y="20721"/>
                  </a:cubicBezTo>
                  <a:cubicBezTo>
                    <a:pt x="13899" y="20721"/>
                    <a:pt x="15349" y="12188"/>
                    <a:pt x="15349" y="12188"/>
                  </a:cubicBezTo>
                  <a:lnTo>
                    <a:pt x="650" y="6860"/>
                  </a:lnTo>
                  <a:lnTo>
                    <a:pt x="554" y="7157"/>
                  </a:lnTo>
                  <a:lnTo>
                    <a:pt x="10675" y="11221"/>
                  </a:lnTo>
                  <a:lnTo>
                    <a:pt x="10282" y="12046"/>
                  </a:lnTo>
                  <a:lnTo>
                    <a:pt x="11928" y="12853"/>
                  </a:lnTo>
                  <a:cubicBezTo>
                    <a:pt x="8597" y="19215"/>
                    <a:pt x="0" y="31403"/>
                    <a:pt x="20022" y="31403"/>
                  </a:cubicBezTo>
                  <a:cubicBezTo>
                    <a:pt x="40045" y="31403"/>
                    <a:pt x="32892" y="21302"/>
                    <a:pt x="31099" y="16356"/>
                  </a:cubicBezTo>
                  <a:cubicBezTo>
                    <a:pt x="29307" y="11409"/>
                    <a:pt x="36253" y="8858"/>
                    <a:pt x="36253" y="8858"/>
                  </a:cubicBezTo>
                  <a:lnTo>
                    <a:pt x="3734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>
              <a:extLst>
                <a:ext uri="{FF2B5EF4-FFF2-40B4-BE49-F238E27FC236}">
                  <a16:creationId xmlns:a16="http://schemas.microsoft.com/office/drawing/2014/main" id="{6B5DD8D2-B46A-7E74-5DA4-37A6553597DC}"/>
                </a:ext>
              </a:extLst>
            </p:cNvPr>
            <p:cNvSpPr/>
            <p:nvPr/>
          </p:nvSpPr>
          <p:spPr>
            <a:xfrm>
              <a:off x="5664275" y="2537400"/>
              <a:ext cx="861439" cy="1091216"/>
            </a:xfrm>
            <a:custGeom>
              <a:avLst/>
              <a:gdLst/>
              <a:ahLst/>
              <a:cxnLst/>
              <a:rect l="l" t="t" r="r" b="b"/>
              <a:pathLst>
                <a:path w="10254" h="13299" extrusionOk="0">
                  <a:moveTo>
                    <a:pt x="10253" y="1"/>
                  </a:moveTo>
                  <a:lnTo>
                    <a:pt x="2049" y="4169"/>
                  </a:lnTo>
                  <a:cubicBezTo>
                    <a:pt x="1906" y="5366"/>
                    <a:pt x="1335" y="9510"/>
                    <a:pt x="0" y="13299"/>
                  </a:cubicBezTo>
                  <a:cubicBezTo>
                    <a:pt x="1458" y="12772"/>
                    <a:pt x="2935" y="12297"/>
                    <a:pt x="4341" y="11646"/>
                  </a:cubicBezTo>
                  <a:cubicBezTo>
                    <a:pt x="5338" y="9573"/>
                    <a:pt x="7637" y="8118"/>
                    <a:pt x="9338" y="7423"/>
                  </a:cubicBezTo>
                  <a:lnTo>
                    <a:pt x="10253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>
              <a:extLst>
                <a:ext uri="{FF2B5EF4-FFF2-40B4-BE49-F238E27FC236}">
                  <a16:creationId xmlns:a16="http://schemas.microsoft.com/office/drawing/2014/main" id="{606520FB-46E2-1E45-5757-D7F90A2373DE}"/>
                </a:ext>
              </a:extLst>
            </p:cNvPr>
            <p:cNvSpPr/>
            <p:nvPr/>
          </p:nvSpPr>
          <p:spPr>
            <a:xfrm>
              <a:off x="5788096" y="2409083"/>
              <a:ext cx="801218" cy="439296"/>
            </a:xfrm>
            <a:custGeom>
              <a:avLst/>
              <a:gdLst/>
              <a:ahLst/>
              <a:cxnLst/>
              <a:rect l="l" t="t" r="r" b="b"/>
              <a:pathLst>
                <a:path w="9765" h="5354" extrusionOk="0">
                  <a:moveTo>
                    <a:pt x="9765" y="0"/>
                  </a:moveTo>
                  <a:lnTo>
                    <a:pt x="0" y="4786"/>
                  </a:lnTo>
                  <a:lnTo>
                    <a:pt x="0" y="5353"/>
                  </a:lnTo>
                  <a:lnTo>
                    <a:pt x="9765" y="1039"/>
                  </a:lnTo>
                  <a:lnTo>
                    <a:pt x="976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>
              <a:extLst>
                <a:ext uri="{FF2B5EF4-FFF2-40B4-BE49-F238E27FC236}">
                  <a16:creationId xmlns:a16="http://schemas.microsoft.com/office/drawing/2014/main" id="{E20EA98D-F0F8-1873-F883-C9F14EB7E03E}"/>
                </a:ext>
              </a:extLst>
            </p:cNvPr>
            <p:cNvSpPr/>
            <p:nvPr/>
          </p:nvSpPr>
          <p:spPr>
            <a:xfrm>
              <a:off x="5645738" y="3114963"/>
              <a:ext cx="879986" cy="419193"/>
            </a:xfrm>
            <a:custGeom>
              <a:avLst/>
              <a:gdLst/>
              <a:ahLst/>
              <a:cxnLst/>
              <a:rect l="l" t="t" r="r" b="b"/>
              <a:pathLst>
                <a:path w="10725" h="5109" extrusionOk="0">
                  <a:moveTo>
                    <a:pt x="10725" y="1"/>
                  </a:moveTo>
                  <a:lnTo>
                    <a:pt x="160" y="4586"/>
                  </a:lnTo>
                  <a:lnTo>
                    <a:pt x="1" y="5109"/>
                  </a:lnTo>
                  <a:lnTo>
                    <a:pt x="10725" y="1065"/>
                  </a:lnTo>
                  <a:lnTo>
                    <a:pt x="1072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>
              <a:extLst>
                <a:ext uri="{FF2B5EF4-FFF2-40B4-BE49-F238E27FC236}">
                  <a16:creationId xmlns:a16="http://schemas.microsoft.com/office/drawing/2014/main" id="{CB17005A-22AE-EE1F-F35B-1B268D2F93E5}"/>
                </a:ext>
              </a:extLst>
            </p:cNvPr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>
              <a:extLst>
                <a:ext uri="{FF2B5EF4-FFF2-40B4-BE49-F238E27FC236}">
                  <a16:creationId xmlns:a16="http://schemas.microsoft.com/office/drawing/2014/main" id="{1D19E845-9B86-6E6A-2C4E-D32613024390}"/>
                </a:ext>
              </a:extLst>
            </p:cNvPr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>
              <a:extLst>
                <a:ext uri="{FF2B5EF4-FFF2-40B4-BE49-F238E27FC236}">
                  <a16:creationId xmlns:a16="http://schemas.microsoft.com/office/drawing/2014/main" id="{08789619-52B0-7BEF-D6E2-AF0786ECC6EF}"/>
                </a:ext>
              </a:extLst>
            </p:cNvPr>
            <p:cNvSpPr/>
            <p:nvPr/>
          </p:nvSpPr>
          <p:spPr>
            <a:xfrm>
              <a:off x="5402802" y="54137"/>
              <a:ext cx="282578" cy="144918"/>
            </a:xfrm>
            <a:custGeom>
              <a:avLst/>
              <a:gdLst/>
              <a:ahLst/>
              <a:cxnLst/>
              <a:rect l="l" t="t" r="r" b="b"/>
              <a:pathLst>
                <a:path w="1905" h="977" extrusionOk="0">
                  <a:moveTo>
                    <a:pt x="122" y="94"/>
                  </a:moveTo>
                  <a:lnTo>
                    <a:pt x="122" y="94"/>
                  </a:lnTo>
                  <a:cubicBezTo>
                    <a:pt x="127" y="97"/>
                    <a:pt x="133" y="101"/>
                    <a:pt x="137" y="104"/>
                  </a:cubicBezTo>
                  <a:cubicBezTo>
                    <a:pt x="173" y="135"/>
                    <a:pt x="212" y="162"/>
                    <a:pt x="258" y="172"/>
                  </a:cubicBezTo>
                  <a:cubicBezTo>
                    <a:pt x="253" y="178"/>
                    <a:pt x="250" y="182"/>
                    <a:pt x="248" y="187"/>
                  </a:cubicBezTo>
                  <a:cubicBezTo>
                    <a:pt x="234" y="209"/>
                    <a:pt x="226" y="233"/>
                    <a:pt x="204" y="243"/>
                  </a:cubicBezTo>
                  <a:cubicBezTo>
                    <a:pt x="198" y="246"/>
                    <a:pt x="192" y="247"/>
                    <a:pt x="186" y="247"/>
                  </a:cubicBezTo>
                  <a:cubicBezTo>
                    <a:pt x="163" y="247"/>
                    <a:pt x="140" y="231"/>
                    <a:pt x="128" y="210"/>
                  </a:cubicBezTo>
                  <a:cubicBezTo>
                    <a:pt x="108" y="179"/>
                    <a:pt x="108" y="132"/>
                    <a:pt x="122" y="94"/>
                  </a:cubicBezTo>
                  <a:close/>
                  <a:moveTo>
                    <a:pt x="1832" y="238"/>
                  </a:moveTo>
                  <a:lnTo>
                    <a:pt x="1832" y="238"/>
                  </a:lnTo>
                  <a:cubicBezTo>
                    <a:pt x="1840" y="276"/>
                    <a:pt x="1831" y="323"/>
                    <a:pt x="1807" y="352"/>
                  </a:cubicBezTo>
                  <a:cubicBezTo>
                    <a:pt x="1792" y="367"/>
                    <a:pt x="1771" y="379"/>
                    <a:pt x="1750" y="379"/>
                  </a:cubicBezTo>
                  <a:cubicBezTo>
                    <a:pt x="1742" y="379"/>
                    <a:pt x="1734" y="377"/>
                    <a:pt x="1726" y="372"/>
                  </a:cubicBezTo>
                  <a:cubicBezTo>
                    <a:pt x="1706" y="358"/>
                    <a:pt x="1701" y="332"/>
                    <a:pt x="1693" y="310"/>
                  </a:cubicBezTo>
                  <a:cubicBezTo>
                    <a:pt x="1690" y="305"/>
                    <a:pt x="1689" y="299"/>
                    <a:pt x="1686" y="294"/>
                  </a:cubicBezTo>
                  <a:cubicBezTo>
                    <a:pt x="1732" y="291"/>
                    <a:pt x="1774" y="271"/>
                    <a:pt x="1816" y="247"/>
                  </a:cubicBezTo>
                  <a:cubicBezTo>
                    <a:pt x="1820" y="243"/>
                    <a:pt x="1826" y="241"/>
                    <a:pt x="1832" y="238"/>
                  </a:cubicBezTo>
                  <a:close/>
                  <a:moveTo>
                    <a:pt x="105" y="0"/>
                  </a:moveTo>
                  <a:cubicBezTo>
                    <a:pt x="101" y="0"/>
                    <a:pt x="98" y="0"/>
                    <a:pt x="94" y="1"/>
                  </a:cubicBezTo>
                  <a:cubicBezTo>
                    <a:pt x="73" y="7"/>
                    <a:pt x="58" y="30"/>
                    <a:pt x="64" y="52"/>
                  </a:cubicBezTo>
                  <a:cubicBezTo>
                    <a:pt x="68" y="65"/>
                    <a:pt x="78" y="76"/>
                    <a:pt x="90" y="80"/>
                  </a:cubicBezTo>
                  <a:cubicBezTo>
                    <a:pt x="75" y="127"/>
                    <a:pt x="66" y="179"/>
                    <a:pt x="73" y="224"/>
                  </a:cubicBezTo>
                  <a:cubicBezTo>
                    <a:pt x="80" y="278"/>
                    <a:pt x="111" y="332"/>
                    <a:pt x="157" y="360"/>
                  </a:cubicBezTo>
                  <a:cubicBezTo>
                    <a:pt x="180" y="374"/>
                    <a:pt x="207" y="382"/>
                    <a:pt x="233" y="382"/>
                  </a:cubicBezTo>
                  <a:cubicBezTo>
                    <a:pt x="262" y="382"/>
                    <a:pt x="291" y="373"/>
                    <a:pt x="313" y="354"/>
                  </a:cubicBezTo>
                  <a:cubicBezTo>
                    <a:pt x="347" y="325"/>
                    <a:pt x="364" y="281"/>
                    <a:pt x="390" y="243"/>
                  </a:cubicBezTo>
                  <a:cubicBezTo>
                    <a:pt x="525" y="325"/>
                    <a:pt x="689" y="424"/>
                    <a:pt x="836" y="513"/>
                  </a:cubicBezTo>
                  <a:lnTo>
                    <a:pt x="0" y="804"/>
                  </a:lnTo>
                  <a:cubicBezTo>
                    <a:pt x="0" y="804"/>
                    <a:pt x="45" y="843"/>
                    <a:pt x="159" y="843"/>
                  </a:cubicBezTo>
                  <a:cubicBezTo>
                    <a:pt x="259" y="843"/>
                    <a:pt x="413" y="813"/>
                    <a:pt x="639" y="702"/>
                  </a:cubicBezTo>
                  <a:cubicBezTo>
                    <a:pt x="657" y="693"/>
                    <a:pt x="781" y="643"/>
                    <a:pt x="943" y="578"/>
                  </a:cubicBezTo>
                  <a:cubicBezTo>
                    <a:pt x="1092" y="669"/>
                    <a:pt x="1207" y="738"/>
                    <a:pt x="1222" y="751"/>
                  </a:cubicBezTo>
                  <a:cubicBezTo>
                    <a:pt x="1483" y="939"/>
                    <a:pt x="1651" y="977"/>
                    <a:pt x="1744" y="977"/>
                  </a:cubicBezTo>
                  <a:cubicBezTo>
                    <a:pt x="1808" y="977"/>
                    <a:pt x="1836" y="959"/>
                    <a:pt x="1836" y="959"/>
                  </a:cubicBezTo>
                  <a:lnTo>
                    <a:pt x="1059" y="535"/>
                  </a:lnTo>
                  <a:cubicBezTo>
                    <a:pt x="1218" y="472"/>
                    <a:pt x="1396" y="402"/>
                    <a:pt x="1544" y="343"/>
                  </a:cubicBezTo>
                  <a:cubicBezTo>
                    <a:pt x="1564" y="385"/>
                    <a:pt x="1571" y="431"/>
                    <a:pt x="1601" y="466"/>
                  </a:cubicBezTo>
                  <a:cubicBezTo>
                    <a:pt x="1626" y="494"/>
                    <a:pt x="1664" y="508"/>
                    <a:pt x="1701" y="508"/>
                  </a:cubicBezTo>
                  <a:cubicBezTo>
                    <a:pt x="1719" y="508"/>
                    <a:pt x="1737" y="505"/>
                    <a:pt x="1753" y="498"/>
                  </a:cubicBezTo>
                  <a:cubicBezTo>
                    <a:pt x="1805" y="478"/>
                    <a:pt x="1842" y="429"/>
                    <a:pt x="1859" y="376"/>
                  </a:cubicBezTo>
                  <a:cubicBezTo>
                    <a:pt x="1874" y="332"/>
                    <a:pt x="1873" y="281"/>
                    <a:pt x="1865" y="232"/>
                  </a:cubicBezTo>
                  <a:cubicBezTo>
                    <a:pt x="1879" y="230"/>
                    <a:pt x="1890" y="221"/>
                    <a:pt x="1896" y="208"/>
                  </a:cubicBezTo>
                  <a:cubicBezTo>
                    <a:pt x="1904" y="186"/>
                    <a:pt x="1896" y="161"/>
                    <a:pt x="1874" y="151"/>
                  </a:cubicBezTo>
                  <a:cubicBezTo>
                    <a:pt x="1868" y="149"/>
                    <a:pt x="1862" y="148"/>
                    <a:pt x="1857" y="148"/>
                  </a:cubicBezTo>
                  <a:cubicBezTo>
                    <a:pt x="1844" y="148"/>
                    <a:pt x="1832" y="154"/>
                    <a:pt x="1824" y="163"/>
                  </a:cubicBezTo>
                  <a:cubicBezTo>
                    <a:pt x="1819" y="163"/>
                    <a:pt x="1813" y="166"/>
                    <a:pt x="1808" y="167"/>
                  </a:cubicBezTo>
                  <a:cubicBezTo>
                    <a:pt x="1759" y="178"/>
                    <a:pt x="1711" y="196"/>
                    <a:pt x="1667" y="222"/>
                  </a:cubicBezTo>
                  <a:lnTo>
                    <a:pt x="1639" y="232"/>
                  </a:lnTo>
                  <a:cubicBezTo>
                    <a:pt x="1619" y="215"/>
                    <a:pt x="1594" y="202"/>
                    <a:pt x="1568" y="196"/>
                  </a:cubicBezTo>
                  <a:cubicBezTo>
                    <a:pt x="1558" y="194"/>
                    <a:pt x="1547" y="193"/>
                    <a:pt x="1535" y="193"/>
                  </a:cubicBezTo>
                  <a:cubicBezTo>
                    <a:pt x="1488" y="193"/>
                    <a:pt x="1439" y="213"/>
                    <a:pt x="1405" y="245"/>
                  </a:cubicBezTo>
                  <a:cubicBezTo>
                    <a:pt x="1438" y="249"/>
                    <a:pt x="1470" y="262"/>
                    <a:pt x="1496" y="283"/>
                  </a:cubicBezTo>
                  <a:lnTo>
                    <a:pt x="951" y="473"/>
                  </a:lnTo>
                  <a:lnTo>
                    <a:pt x="445" y="194"/>
                  </a:lnTo>
                  <a:cubicBezTo>
                    <a:pt x="469" y="180"/>
                    <a:pt x="498" y="171"/>
                    <a:pt x="526" y="171"/>
                  </a:cubicBezTo>
                  <a:cubicBezTo>
                    <a:pt x="531" y="171"/>
                    <a:pt x="535" y="172"/>
                    <a:pt x="540" y="172"/>
                  </a:cubicBezTo>
                  <a:cubicBezTo>
                    <a:pt x="507" y="126"/>
                    <a:pt x="449" y="96"/>
                    <a:pt x="393" y="96"/>
                  </a:cubicBezTo>
                  <a:cubicBezTo>
                    <a:pt x="391" y="96"/>
                    <a:pt x="389" y="96"/>
                    <a:pt x="387" y="97"/>
                  </a:cubicBezTo>
                  <a:cubicBezTo>
                    <a:pt x="359" y="98"/>
                    <a:pt x="334" y="106"/>
                    <a:pt x="310" y="120"/>
                  </a:cubicBezTo>
                  <a:lnTo>
                    <a:pt x="285" y="106"/>
                  </a:lnTo>
                  <a:cubicBezTo>
                    <a:pt x="247" y="74"/>
                    <a:pt x="203" y="46"/>
                    <a:pt x="156" y="26"/>
                  </a:cubicBezTo>
                  <a:cubicBezTo>
                    <a:pt x="151" y="25"/>
                    <a:pt x="146" y="23"/>
                    <a:pt x="140" y="21"/>
                  </a:cubicBezTo>
                  <a:cubicBezTo>
                    <a:pt x="133" y="8"/>
                    <a:pt x="120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>
              <a:extLst>
                <a:ext uri="{FF2B5EF4-FFF2-40B4-BE49-F238E27FC236}">
                  <a16:creationId xmlns:a16="http://schemas.microsoft.com/office/drawing/2014/main" id="{91C30E69-8D04-E618-CA0D-3B0602B12961}"/>
                </a:ext>
              </a:extLst>
            </p:cNvPr>
            <p:cNvSpPr/>
            <p:nvPr/>
          </p:nvSpPr>
          <p:spPr>
            <a:xfrm>
              <a:off x="5487503" y="-18545"/>
              <a:ext cx="123563" cy="128602"/>
            </a:xfrm>
            <a:custGeom>
              <a:avLst/>
              <a:gdLst/>
              <a:ahLst/>
              <a:cxnLst/>
              <a:rect l="l" t="t" r="r" b="b"/>
              <a:pathLst>
                <a:path w="833" h="867" extrusionOk="0">
                  <a:moveTo>
                    <a:pt x="227" y="372"/>
                  </a:moveTo>
                  <a:cubicBezTo>
                    <a:pt x="263" y="372"/>
                    <a:pt x="307" y="396"/>
                    <a:pt x="335" y="419"/>
                  </a:cubicBezTo>
                  <a:cubicBezTo>
                    <a:pt x="377" y="452"/>
                    <a:pt x="383" y="501"/>
                    <a:pt x="344" y="526"/>
                  </a:cubicBezTo>
                  <a:cubicBezTo>
                    <a:pt x="320" y="542"/>
                    <a:pt x="290" y="553"/>
                    <a:pt x="261" y="553"/>
                  </a:cubicBezTo>
                  <a:cubicBezTo>
                    <a:pt x="240" y="553"/>
                    <a:pt x="220" y="547"/>
                    <a:pt x="204" y="532"/>
                  </a:cubicBezTo>
                  <a:cubicBezTo>
                    <a:pt x="169" y="498"/>
                    <a:pt x="160" y="416"/>
                    <a:pt x="185" y="389"/>
                  </a:cubicBezTo>
                  <a:cubicBezTo>
                    <a:pt x="196" y="377"/>
                    <a:pt x="211" y="372"/>
                    <a:pt x="227" y="372"/>
                  </a:cubicBezTo>
                  <a:close/>
                  <a:moveTo>
                    <a:pt x="612" y="406"/>
                  </a:moveTo>
                  <a:cubicBezTo>
                    <a:pt x="635" y="406"/>
                    <a:pt x="656" y="412"/>
                    <a:pt x="668" y="431"/>
                  </a:cubicBezTo>
                  <a:cubicBezTo>
                    <a:pt x="686" y="461"/>
                    <a:pt x="663" y="541"/>
                    <a:pt x="622" y="568"/>
                  </a:cubicBezTo>
                  <a:cubicBezTo>
                    <a:pt x="609" y="576"/>
                    <a:pt x="595" y="580"/>
                    <a:pt x="580" y="580"/>
                  </a:cubicBezTo>
                  <a:cubicBezTo>
                    <a:pt x="547" y="580"/>
                    <a:pt x="511" y="562"/>
                    <a:pt x="487" y="539"/>
                  </a:cubicBezTo>
                  <a:cubicBezTo>
                    <a:pt x="453" y="507"/>
                    <a:pt x="467" y="458"/>
                    <a:pt x="514" y="433"/>
                  </a:cubicBezTo>
                  <a:cubicBezTo>
                    <a:pt x="541" y="419"/>
                    <a:pt x="579" y="406"/>
                    <a:pt x="612" y="406"/>
                  </a:cubicBezTo>
                  <a:close/>
                  <a:moveTo>
                    <a:pt x="411" y="590"/>
                  </a:moveTo>
                  <a:cubicBezTo>
                    <a:pt x="411" y="590"/>
                    <a:pt x="469" y="639"/>
                    <a:pt x="451" y="669"/>
                  </a:cubicBezTo>
                  <a:cubicBezTo>
                    <a:pt x="447" y="675"/>
                    <a:pt x="443" y="678"/>
                    <a:pt x="439" y="678"/>
                  </a:cubicBezTo>
                  <a:cubicBezTo>
                    <a:pt x="423" y="678"/>
                    <a:pt x="407" y="644"/>
                    <a:pt x="407" y="644"/>
                  </a:cubicBezTo>
                  <a:cubicBezTo>
                    <a:pt x="407" y="644"/>
                    <a:pt x="387" y="673"/>
                    <a:pt x="372" y="673"/>
                  </a:cubicBezTo>
                  <a:cubicBezTo>
                    <a:pt x="367" y="673"/>
                    <a:pt x="363" y="670"/>
                    <a:pt x="360" y="662"/>
                  </a:cubicBezTo>
                  <a:cubicBezTo>
                    <a:pt x="346" y="628"/>
                    <a:pt x="411" y="590"/>
                    <a:pt x="411" y="590"/>
                  </a:cubicBezTo>
                  <a:close/>
                  <a:moveTo>
                    <a:pt x="376" y="0"/>
                  </a:moveTo>
                  <a:cubicBezTo>
                    <a:pt x="233" y="0"/>
                    <a:pt x="177" y="42"/>
                    <a:pt x="119" y="154"/>
                  </a:cubicBezTo>
                  <a:cubicBezTo>
                    <a:pt x="92" y="208"/>
                    <a:pt x="90" y="382"/>
                    <a:pt x="90" y="382"/>
                  </a:cubicBezTo>
                  <a:cubicBezTo>
                    <a:pt x="79" y="400"/>
                    <a:pt x="1" y="486"/>
                    <a:pt x="67" y="590"/>
                  </a:cubicBezTo>
                  <a:cubicBezTo>
                    <a:pt x="99" y="640"/>
                    <a:pt x="139" y="652"/>
                    <a:pt x="174" y="652"/>
                  </a:cubicBezTo>
                  <a:cubicBezTo>
                    <a:pt x="206" y="652"/>
                    <a:pt x="233" y="642"/>
                    <a:pt x="245" y="642"/>
                  </a:cubicBezTo>
                  <a:cubicBezTo>
                    <a:pt x="247" y="642"/>
                    <a:pt x="249" y="643"/>
                    <a:pt x="250" y="644"/>
                  </a:cubicBezTo>
                  <a:cubicBezTo>
                    <a:pt x="264" y="651"/>
                    <a:pt x="270" y="668"/>
                    <a:pt x="261" y="696"/>
                  </a:cubicBezTo>
                  <a:cubicBezTo>
                    <a:pt x="261" y="696"/>
                    <a:pt x="236" y="717"/>
                    <a:pt x="226" y="746"/>
                  </a:cubicBezTo>
                  <a:cubicBezTo>
                    <a:pt x="226" y="746"/>
                    <a:pt x="208" y="790"/>
                    <a:pt x="214" y="799"/>
                  </a:cubicBezTo>
                  <a:cubicBezTo>
                    <a:pt x="220" y="806"/>
                    <a:pt x="229" y="814"/>
                    <a:pt x="239" y="814"/>
                  </a:cubicBezTo>
                  <a:cubicBezTo>
                    <a:pt x="241" y="814"/>
                    <a:pt x="243" y="814"/>
                    <a:pt x="245" y="813"/>
                  </a:cubicBezTo>
                  <a:cubicBezTo>
                    <a:pt x="245" y="813"/>
                    <a:pt x="262" y="837"/>
                    <a:pt x="289" y="837"/>
                  </a:cubicBezTo>
                  <a:cubicBezTo>
                    <a:pt x="291" y="837"/>
                    <a:pt x="293" y="837"/>
                    <a:pt x="295" y="836"/>
                  </a:cubicBezTo>
                  <a:cubicBezTo>
                    <a:pt x="295" y="836"/>
                    <a:pt x="320" y="852"/>
                    <a:pt x="337" y="852"/>
                  </a:cubicBezTo>
                  <a:cubicBezTo>
                    <a:pt x="338" y="852"/>
                    <a:pt x="339" y="852"/>
                    <a:pt x="340" y="852"/>
                  </a:cubicBezTo>
                  <a:cubicBezTo>
                    <a:pt x="340" y="852"/>
                    <a:pt x="356" y="863"/>
                    <a:pt x="373" y="863"/>
                  </a:cubicBezTo>
                  <a:cubicBezTo>
                    <a:pt x="379" y="863"/>
                    <a:pt x="384" y="862"/>
                    <a:pt x="390" y="859"/>
                  </a:cubicBezTo>
                  <a:cubicBezTo>
                    <a:pt x="396" y="864"/>
                    <a:pt x="404" y="866"/>
                    <a:pt x="412" y="866"/>
                  </a:cubicBezTo>
                  <a:cubicBezTo>
                    <a:pt x="426" y="866"/>
                    <a:pt x="439" y="859"/>
                    <a:pt x="439" y="859"/>
                  </a:cubicBezTo>
                  <a:cubicBezTo>
                    <a:pt x="442" y="860"/>
                    <a:pt x="446" y="861"/>
                    <a:pt x="450" y="861"/>
                  </a:cubicBezTo>
                  <a:cubicBezTo>
                    <a:pt x="467" y="861"/>
                    <a:pt x="487" y="853"/>
                    <a:pt x="487" y="853"/>
                  </a:cubicBezTo>
                  <a:cubicBezTo>
                    <a:pt x="491" y="854"/>
                    <a:pt x="495" y="854"/>
                    <a:pt x="499" y="854"/>
                  </a:cubicBezTo>
                  <a:cubicBezTo>
                    <a:pt x="522" y="854"/>
                    <a:pt x="541" y="837"/>
                    <a:pt x="541" y="837"/>
                  </a:cubicBezTo>
                  <a:cubicBezTo>
                    <a:pt x="544" y="839"/>
                    <a:pt x="547" y="840"/>
                    <a:pt x="550" y="840"/>
                  </a:cubicBezTo>
                  <a:cubicBezTo>
                    <a:pt x="558" y="840"/>
                    <a:pt x="566" y="834"/>
                    <a:pt x="571" y="829"/>
                  </a:cubicBezTo>
                  <a:cubicBezTo>
                    <a:pt x="580" y="822"/>
                    <a:pt x="569" y="776"/>
                    <a:pt x="569" y="776"/>
                  </a:cubicBezTo>
                  <a:cubicBezTo>
                    <a:pt x="565" y="745"/>
                    <a:pt x="543" y="721"/>
                    <a:pt x="543" y="721"/>
                  </a:cubicBezTo>
                  <a:cubicBezTo>
                    <a:pt x="537" y="691"/>
                    <a:pt x="547" y="676"/>
                    <a:pt x="563" y="671"/>
                  </a:cubicBezTo>
                  <a:cubicBezTo>
                    <a:pt x="563" y="671"/>
                    <a:pt x="564" y="670"/>
                    <a:pt x="565" y="670"/>
                  </a:cubicBezTo>
                  <a:cubicBezTo>
                    <a:pt x="578" y="670"/>
                    <a:pt x="614" y="694"/>
                    <a:pt x="658" y="694"/>
                  </a:cubicBezTo>
                  <a:cubicBezTo>
                    <a:pt x="687" y="694"/>
                    <a:pt x="720" y="683"/>
                    <a:pt x="751" y="649"/>
                  </a:cubicBezTo>
                  <a:cubicBezTo>
                    <a:pt x="833" y="557"/>
                    <a:pt x="771" y="461"/>
                    <a:pt x="765" y="438"/>
                  </a:cubicBezTo>
                  <a:cubicBezTo>
                    <a:pt x="765" y="438"/>
                    <a:pt x="792" y="267"/>
                    <a:pt x="774" y="209"/>
                  </a:cubicBezTo>
                  <a:cubicBezTo>
                    <a:pt x="728" y="66"/>
                    <a:pt x="668" y="20"/>
                    <a:pt x="461" y="4"/>
                  </a:cubicBezTo>
                  <a:cubicBezTo>
                    <a:pt x="429" y="2"/>
                    <a:pt x="401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>
              <a:extLst>
                <a:ext uri="{FF2B5EF4-FFF2-40B4-BE49-F238E27FC236}">
                  <a16:creationId xmlns:a16="http://schemas.microsoft.com/office/drawing/2014/main" id="{E66F54AF-3661-BF4E-E037-0B389A46DDAD}"/>
                </a:ext>
              </a:extLst>
            </p:cNvPr>
            <p:cNvSpPr/>
            <p:nvPr/>
          </p:nvSpPr>
          <p:spPr>
            <a:xfrm>
              <a:off x="5682660" y="2989918"/>
              <a:ext cx="42912" cy="77373"/>
            </a:xfrm>
            <a:custGeom>
              <a:avLst/>
              <a:gdLst/>
              <a:ahLst/>
              <a:cxnLst/>
              <a:rect l="l" t="t" r="r" b="b"/>
              <a:pathLst>
                <a:path w="523" h="943" extrusionOk="0">
                  <a:moveTo>
                    <a:pt x="522" y="1"/>
                  </a:moveTo>
                  <a:lnTo>
                    <a:pt x="163" y="132"/>
                  </a:lnTo>
                  <a:lnTo>
                    <a:pt x="1" y="942"/>
                  </a:lnTo>
                  <a:lnTo>
                    <a:pt x="1" y="942"/>
                  </a:lnTo>
                  <a:lnTo>
                    <a:pt x="350" y="842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>
              <a:extLst>
                <a:ext uri="{FF2B5EF4-FFF2-40B4-BE49-F238E27FC236}">
                  <a16:creationId xmlns:a16="http://schemas.microsoft.com/office/drawing/2014/main" id="{574763A7-4FD6-7018-55E0-EE02AED65A06}"/>
                </a:ext>
              </a:extLst>
            </p:cNvPr>
            <p:cNvSpPr/>
            <p:nvPr/>
          </p:nvSpPr>
          <p:spPr>
            <a:xfrm>
              <a:off x="5657143" y="3079517"/>
              <a:ext cx="50133" cy="115690"/>
            </a:xfrm>
            <a:custGeom>
              <a:avLst/>
              <a:gdLst/>
              <a:ahLst/>
              <a:cxnLst/>
              <a:rect l="l" t="t" r="r" b="b"/>
              <a:pathLst>
                <a:path w="611" h="1410" extrusionOk="0">
                  <a:moveTo>
                    <a:pt x="611" y="0"/>
                  </a:moveTo>
                  <a:lnTo>
                    <a:pt x="261" y="106"/>
                  </a:lnTo>
                  <a:lnTo>
                    <a:pt x="1" y="1410"/>
                  </a:lnTo>
                  <a:lnTo>
                    <a:pt x="337" y="1336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>
              <a:extLst>
                <a:ext uri="{FF2B5EF4-FFF2-40B4-BE49-F238E27FC236}">
                  <a16:creationId xmlns:a16="http://schemas.microsoft.com/office/drawing/2014/main" id="{0C96C53A-8774-A122-CBBB-4DD7FDFEB3C4}"/>
                </a:ext>
              </a:extLst>
            </p:cNvPr>
            <p:cNvSpPr/>
            <p:nvPr/>
          </p:nvSpPr>
          <p:spPr>
            <a:xfrm>
              <a:off x="5619235" y="3091743"/>
              <a:ext cx="47917" cy="111834"/>
            </a:xfrm>
            <a:custGeom>
              <a:avLst/>
              <a:gdLst/>
              <a:ahLst/>
              <a:cxnLst/>
              <a:rect l="l" t="t" r="r" b="b"/>
              <a:pathLst>
                <a:path w="584" h="1363" extrusionOk="0">
                  <a:moveTo>
                    <a:pt x="583" y="0"/>
                  </a:moveTo>
                  <a:lnTo>
                    <a:pt x="215" y="111"/>
                  </a:lnTo>
                  <a:lnTo>
                    <a:pt x="1" y="1362"/>
                  </a:lnTo>
                  <a:lnTo>
                    <a:pt x="314" y="1293"/>
                  </a:lnTo>
                  <a:cubicBezTo>
                    <a:pt x="405" y="854"/>
                    <a:pt x="498" y="407"/>
                    <a:pt x="58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>
              <a:extLst>
                <a:ext uri="{FF2B5EF4-FFF2-40B4-BE49-F238E27FC236}">
                  <a16:creationId xmlns:a16="http://schemas.microsoft.com/office/drawing/2014/main" id="{2D3C519B-3CB7-49DD-8B6C-CBF9EC8063E8}"/>
                </a:ext>
              </a:extLst>
            </p:cNvPr>
            <p:cNvSpPr/>
            <p:nvPr/>
          </p:nvSpPr>
          <p:spPr>
            <a:xfrm>
              <a:off x="5640486" y="3004687"/>
              <a:ext cx="44963" cy="74912"/>
            </a:xfrm>
            <a:custGeom>
              <a:avLst/>
              <a:gdLst/>
              <a:ahLst/>
              <a:cxnLst/>
              <a:rect l="l" t="t" r="r" b="b"/>
              <a:pathLst>
                <a:path w="548" h="913" extrusionOk="0">
                  <a:moveTo>
                    <a:pt x="548" y="0"/>
                  </a:moveTo>
                  <a:lnTo>
                    <a:pt x="131" y="153"/>
                  </a:lnTo>
                  <a:lnTo>
                    <a:pt x="0" y="912"/>
                  </a:lnTo>
                  <a:lnTo>
                    <a:pt x="0" y="912"/>
                  </a:lnTo>
                  <a:lnTo>
                    <a:pt x="378" y="803"/>
                  </a:lnTo>
                  <a:cubicBezTo>
                    <a:pt x="444" y="491"/>
                    <a:pt x="503" y="214"/>
                    <a:pt x="548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>
              <a:extLst>
                <a:ext uri="{FF2B5EF4-FFF2-40B4-BE49-F238E27FC236}">
                  <a16:creationId xmlns:a16="http://schemas.microsoft.com/office/drawing/2014/main" id="{9AF80174-EDFC-553A-9474-BA386D458BDC}"/>
                </a:ext>
              </a:extLst>
            </p:cNvPr>
            <p:cNvSpPr/>
            <p:nvPr/>
          </p:nvSpPr>
          <p:spPr>
            <a:xfrm>
              <a:off x="5598969" y="3207352"/>
              <a:ext cx="44143" cy="115116"/>
            </a:xfrm>
            <a:custGeom>
              <a:avLst/>
              <a:gdLst/>
              <a:ahLst/>
              <a:cxnLst/>
              <a:rect l="l" t="t" r="r" b="b"/>
              <a:pathLst>
                <a:path w="538" h="1403" extrusionOk="0">
                  <a:moveTo>
                    <a:pt x="538" y="1"/>
                  </a:moveTo>
                  <a:lnTo>
                    <a:pt x="228" y="71"/>
                  </a:lnTo>
                  <a:lnTo>
                    <a:pt x="0" y="1402"/>
                  </a:lnTo>
                  <a:lnTo>
                    <a:pt x="0" y="1402"/>
                  </a:lnTo>
                  <a:lnTo>
                    <a:pt x="261" y="1340"/>
                  </a:lnTo>
                  <a:cubicBezTo>
                    <a:pt x="340" y="962"/>
                    <a:pt x="436" y="491"/>
                    <a:pt x="53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>
              <a:extLst>
                <a:ext uri="{FF2B5EF4-FFF2-40B4-BE49-F238E27FC236}">
                  <a16:creationId xmlns:a16="http://schemas.microsoft.com/office/drawing/2014/main" id="{1A2BB1A8-DB8C-BE95-2500-FBCFDD4DAEC3}"/>
                </a:ext>
              </a:extLst>
            </p:cNvPr>
            <p:cNvSpPr/>
            <p:nvPr/>
          </p:nvSpPr>
          <p:spPr>
            <a:xfrm>
              <a:off x="5579194" y="3103804"/>
              <a:ext cx="48163" cy="108470"/>
            </a:xfrm>
            <a:custGeom>
              <a:avLst/>
              <a:gdLst/>
              <a:ahLst/>
              <a:cxnLst/>
              <a:rect l="l" t="t" r="r" b="b"/>
              <a:pathLst>
                <a:path w="587" h="1322" extrusionOk="0">
                  <a:moveTo>
                    <a:pt x="586" y="0"/>
                  </a:moveTo>
                  <a:lnTo>
                    <a:pt x="183" y="122"/>
                  </a:lnTo>
                  <a:cubicBezTo>
                    <a:pt x="129" y="486"/>
                    <a:pt x="63" y="914"/>
                    <a:pt x="0" y="1322"/>
                  </a:cubicBezTo>
                  <a:lnTo>
                    <a:pt x="367" y="1241"/>
                  </a:lnTo>
                  <a:cubicBezTo>
                    <a:pt x="441" y="821"/>
                    <a:pt x="517" y="388"/>
                    <a:pt x="5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>
              <a:extLst>
                <a:ext uri="{FF2B5EF4-FFF2-40B4-BE49-F238E27FC236}">
                  <a16:creationId xmlns:a16="http://schemas.microsoft.com/office/drawing/2014/main" id="{7A92DD4B-F7A8-7E78-81BE-A165BDD827B8}"/>
                </a:ext>
              </a:extLst>
            </p:cNvPr>
            <p:cNvSpPr/>
            <p:nvPr/>
          </p:nvSpPr>
          <p:spPr>
            <a:xfrm>
              <a:off x="5597410" y="3020769"/>
              <a:ext cx="44143" cy="71383"/>
            </a:xfrm>
            <a:custGeom>
              <a:avLst/>
              <a:gdLst/>
              <a:ahLst/>
              <a:cxnLst/>
              <a:rect l="l" t="t" r="r" b="b"/>
              <a:pathLst>
                <a:path w="538" h="870" extrusionOk="0">
                  <a:moveTo>
                    <a:pt x="537" y="0"/>
                  </a:moveTo>
                  <a:lnTo>
                    <a:pt x="108" y="158"/>
                  </a:lnTo>
                  <a:cubicBezTo>
                    <a:pt x="108" y="158"/>
                    <a:pt x="64" y="449"/>
                    <a:pt x="1" y="870"/>
                  </a:cubicBezTo>
                  <a:lnTo>
                    <a:pt x="409" y="750"/>
                  </a:lnTo>
                  <a:cubicBezTo>
                    <a:pt x="461" y="449"/>
                    <a:pt x="507" y="188"/>
                    <a:pt x="53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>
              <a:extLst>
                <a:ext uri="{FF2B5EF4-FFF2-40B4-BE49-F238E27FC236}">
                  <a16:creationId xmlns:a16="http://schemas.microsoft.com/office/drawing/2014/main" id="{FBF19491-2476-89A1-F34F-05DD4E16EB56}"/>
                </a:ext>
              </a:extLst>
            </p:cNvPr>
            <p:cNvSpPr/>
            <p:nvPr/>
          </p:nvSpPr>
          <p:spPr>
            <a:xfrm>
              <a:off x="5559912" y="3215311"/>
              <a:ext cx="47671" cy="116429"/>
            </a:xfrm>
            <a:custGeom>
              <a:avLst/>
              <a:gdLst/>
              <a:ahLst/>
              <a:cxnLst/>
              <a:rect l="l" t="t" r="r" b="b"/>
              <a:pathLst>
                <a:path w="581" h="1419" extrusionOk="0">
                  <a:moveTo>
                    <a:pt x="580" y="1"/>
                  </a:moveTo>
                  <a:lnTo>
                    <a:pt x="216" y="83"/>
                  </a:lnTo>
                  <a:cubicBezTo>
                    <a:pt x="127" y="652"/>
                    <a:pt x="45" y="1171"/>
                    <a:pt x="0" y="1419"/>
                  </a:cubicBezTo>
                  <a:lnTo>
                    <a:pt x="343" y="1337"/>
                  </a:lnTo>
                  <a:cubicBezTo>
                    <a:pt x="403" y="996"/>
                    <a:pt x="490" y="514"/>
                    <a:pt x="58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>
              <a:extLst>
                <a:ext uri="{FF2B5EF4-FFF2-40B4-BE49-F238E27FC236}">
                  <a16:creationId xmlns:a16="http://schemas.microsoft.com/office/drawing/2014/main" id="{C86FC63C-354B-CAE1-F82E-6C6D37A65B81}"/>
                </a:ext>
              </a:extLst>
            </p:cNvPr>
            <p:cNvSpPr/>
            <p:nvPr/>
          </p:nvSpPr>
          <p:spPr>
            <a:xfrm>
              <a:off x="5633348" y="3198408"/>
              <a:ext cx="49476" cy="115773"/>
            </a:xfrm>
            <a:custGeom>
              <a:avLst/>
              <a:gdLst/>
              <a:ahLst/>
              <a:cxnLst/>
              <a:rect l="l" t="t" r="r" b="b"/>
              <a:pathLst>
                <a:path w="603" h="1411" extrusionOk="0">
                  <a:moveTo>
                    <a:pt x="603" y="0"/>
                  </a:moveTo>
                  <a:lnTo>
                    <a:pt x="268" y="76"/>
                  </a:lnTo>
                  <a:lnTo>
                    <a:pt x="1" y="1410"/>
                  </a:lnTo>
                  <a:lnTo>
                    <a:pt x="331" y="133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>
              <a:extLst>
                <a:ext uri="{FF2B5EF4-FFF2-40B4-BE49-F238E27FC236}">
                  <a16:creationId xmlns:a16="http://schemas.microsoft.com/office/drawing/2014/main" id="{280089F8-60D6-A413-77AC-ED1CBC7228A8}"/>
                </a:ext>
              </a:extLst>
            </p:cNvPr>
            <p:cNvSpPr/>
            <p:nvPr/>
          </p:nvSpPr>
          <p:spPr>
            <a:xfrm>
              <a:off x="5059321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0" y="0"/>
                  </a:moveTo>
                  <a:lnTo>
                    <a:pt x="0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>
              <a:extLst>
                <a:ext uri="{FF2B5EF4-FFF2-40B4-BE49-F238E27FC236}">
                  <a16:creationId xmlns:a16="http://schemas.microsoft.com/office/drawing/2014/main" id="{822CE879-FE66-BFE3-5A4F-0EFCB0F0AAD2}"/>
                </a:ext>
              </a:extLst>
            </p:cNvPr>
            <p:cNvSpPr/>
            <p:nvPr/>
          </p:nvSpPr>
          <p:spPr>
            <a:xfrm>
              <a:off x="5412960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1" y="0"/>
                  </a:moveTo>
                  <a:lnTo>
                    <a:pt x="1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>
              <a:extLst>
                <a:ext uri="{FF2B5EF4-FFF2-40B4-BE49-F238E27FC236}">
                  <a16:creationId xmlns:a16="http://schemas.microsoft.com/office/drawing/2014/main" id="{65E11238-7198-662C-8883-BA5B944D4EF1}"/>
                </a:ext>
              </a:extLst>
            </p:cNvPr>
            <p:cNvSpPr/>
            <p:nvPr/>
          </p:nvSpPr>
          <p:spPr>
            <a:xfrm>
              <a:off x="5129228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>
              <a:extLst>
                <a:ext uri="{FF2B5EF4-FFF2-40B4-BE49-F238E27FC236}">
                  <a16:creationId xmlns:a16="http://schemas.microsoft.com/office/drawing/2014/main" id="{6A553646-B08B-3C2D-CD0E-403A74313DA1}"/>
                </a:ext>
              </a:extLst>
            </p:cNvPr>
            <p:cNvSpPr/>
            <p:nvPr/>
          </p:nvSpPr>
          <p:spPr>
            <a:xfrm>
              <a:off x="5156797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2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>
              <a:extLst>
                <a:ext uri="{FF2B5EF4-FFF2-40B4-BE49-F238E27FC236}">
                  <a16:creationId xmlns:a16="http://schemas.microsoft.com/office/drawing/2014/main" id="{697A1683-4A84-91D7-5B76-6CE42BD70A50}"/>
                </a:ext>
              </a:extLst>
            </p:cNvPr>
            <p:cNvSpPr/>
            <p:nvPr/>
          </p:nvSpPr>
          <p:spPr>
            <a:xfrm>
              <a:off x="5480405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>
              <a:extLst>
                <a:ext uri="{FF2B5EF4-FFF2-40B4-BE49-F238E27FC236}">
                  <a16:creationId xmlns:a16="http://schemas.microsoft.com/office/drawing/2014/main" id="{C4A5F5EC-1CC5-D119-B5F4-31DFF1191EA9}"/>
                </a:ext>
              </a:extLst>
            </p:cNvPr>
            <p:cNvSpPr/>
            <p:nvPr/>
          </p:nvSpPr>
          <p:spPr>
            <a:xfrm>
              <a:off x="5507974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1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>
              <a:extLst>
                <a:ext uri="{FF2B5EF4-FFF2-40B4-BE49-F238E27FC236}">
                  <a16:creationId xmlns:a16="http://schemas.microsoft.com/office/drawing/2014/main" id="{8085A6DD-8584-64D1-D8D8-45522960F7E0}"/>
                </a:ext>
              </a:extLst>
            </p:cNvPr>
            <p:cNvSpPr/>
            <p:nvPr/>
          </p:nvSpPr>
          <p:spPr>
            <a:xfrm>
              <a:off x="5076223" y="4421781"/>
              <a:ext cx="55466" cy="111916"/>
            </a:xfrm>
            <a:custGeom>
              <a:avLst/>
              <a:gdLst/>
              <a:ahLst/>
              <a:cxnLst/>
              <a:rect l="l" t="t" r="r" b="b"/>
              <a:pathLst>
                <a:path w="676" h="1364" extrusionOk="0">
                  <a:moveTo>
                    <a:pt x="549" y="1"/>
                  </a:moveTo>
                  <a:lnTo>
                    <a:pt x="549" y="1"/>
                  </a:lnTo>
                  <a:cubicBezTo>
                    <a:pt x="374" y="192"/>
                    <a:pt x="278" y="569"/>
                    <a:pt x="235" y="708"/>
                  </a:cubicBezTo>
                  <a:cubicBezTo>
                    <a:pt x="181" y="882"/>
                    <a:pt x="0" y="1192"/>
                    <a:pt x="19" y="1364"/>
                  </a:cubicBezTo>
                  <a:cubicBezTo>
                    <a:pt x="242" y="1271"/>
                    <a:pt x="460" y="1139"/>
                    <a:pt x="676" y="1037"/>
                  </a:cubicBezTo>
                  <a:cubicBezTo>
                    <a:pt x="466" y="755"/>
                    <a:pt x="309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>
              <a:extLst>
                <a:ext uri="{FF2B5EF4-FFF2-40B4-BE49-F238E27FC236}">
                  <a16:creationId xmlns:a16="http://schemas.microsoft.com/office/drawing/2014/main" id="{B580CF74-3EF8-98D4-492C-E061E01ED224}"/>
                </a:ext>
              </a:extLst>
            </p:cNvPr>
            <p:cNvSpPr/>
            <p:nvPr/>
          </p:nvSpPr>
          <p:spPr>
            <a:xfrm>
              <a:off x="5424857" y="4421781"/>
              <a:ext cx="55630" cy="111916"/>
            </a:xfrm>
            <a:custGeom>
              <a:avLst/>
              <a:gdLst/>
              <a:ahLst/>
              <a:cxnLst/>
              <a:rect l="l" t="t" r="r" b="b"/>
              <a:pathLst>
                <a:path w="678" h="1364" extrusionOk="0">
                  <a:moveTo>
                    <a:pt x="549" y="1"/>
                  </a:moveTo>
                  <a:cubicBezTo>
                    <a:pt x="374" y="192"/>
                    <a:pt x="277" y="569"/>
                    <a:pt x="236" y="708"/>
                  </a:cubicBezTo>
                  <a:cubicBezTo>
                    <a:pt x="181" y="882"/>
                    <a:pt x="0" y="1192"/>
                    <a:pt x="20" y="1364"/>
                  </a:cubicBezTo>
                  <a:cubicBezTo>
                    <a:pt x="242" y="1271"/>
                    <a:pt x="460" y="1139"/>
                    <a:pt x="677" y="1037"/>
                  </a:cubicBezTo>
                  <a:cubicBezTo>
                    <a:pt x="467" y="755"/>
                    <a:pt x="310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>
              <a:extLst>
                <a:ext uri="{FF2B5EF4-FFF2-40B4-BE49-F238E27FC236}">
                  <a16:creationId xmlns:a16="http://schemas.microsoft.com/office/drawing/2014/main" id="{05D086E6-881F-2518-4CC4-B2FDCE942133}"/>
                </a:ext>
              </a:extLst>
            </p:cNvPr>
            <p:cNvSpPr/>
            <p:nvPr/>
          </p:nvSpPr>
          <p:spPr>
            <a:xfrm>
              <a:off x="5850536" y="2803910"/>
              <a:ext cx="475398" cy="303175"/>
            </a:xfrm>
            <a:custGeom>
              <a:avLst/>
              <a:gdLst/>
              <a:ahLst/>
              <a:cxnLst/>
              <a:rect l="l" t="t" r="r" b="b"/>
              <a:pathLst>
                <a:path w="5794" h="3695" extrusionOk="0">
                  <a:moveTo>
                    <a:pt x="5793" y="0"/>
                  </a:moveTo>
                  <a:lnTo>
                    <a:pt x="5793" y="0"/>
                  </a:lnTo>
                  <a:cubicBezTo>
                    <a:pt x="3961" y="659"/>
                    <a:pt x="2125" y="1377"/>
                    <a:pt x="318" y="2100"/>
                  </a:cubicBezTo>
                  <a:cubicBezTo>
                    <a:pt x="254" y="2314"/>
                    <a:pt x="214" y="2555"/>
                    <a:pt x="173" y="2791"/>
                  </a:cubicBezTo>
                  <a:cubicBezTo>
                    <a:pt x="156" y="2897"/>
                    <a:pt x="138" y="3004"/>
                    <a:pt x="118" y="3103"/>
                  </a:cubicBezTo>
                  <a:cubicBezTo>
                    <a:pt x="107" y="3165"/>
                    <a:pt x="90" y="3235"/>
                    <a:pt x="74" y="3310"/>
                  </a:cubicBezTo>
                  <a:cubicBezTo>
                    <a:pt x="45" y="3436"/>
                    <a:pt x="11" y="3582"/>
                    <a:pt x="0" y="3694"/>
                  </a:cubicBezTo>
                  <a:cubicBezTo>
                    <a:pt x="602" y="3480"/>
                    <a:pt x="1217" y="3267"/>
                    <a:pt x="1831" y="3061"/>
                  </a:cubicBezTo>
                  <a:cubicBezTo>
                    <a:pt x="2844" y="2722"/>
                    <a:pt x="3866" y="2349"/>
                    <a:pt x="4854" y="1988"/>
                  </a:cubicBezTo>
                  <a:cubicBezTo>
                    <a:pt x="5062" y="1912"/>
                    <a:pt x="5272" y="1835"/>
                    <a:pt x="5481" y="1759"/>
                  </a:cubicBezTo>
                  <a:cubicBezTo>
                    <a:pt x="5505" y="1309"/>
                    <a:pt x="5611" y="827"/>
                    <a:pt x="5716" y="358"/>
                  </a:cubicBezTo>
                  <a:cubicBezTo>
                    <a:pt x="5743" y="237"/>
                    <a:pt x="5768" y="117"/>
                    <a:pt x="57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>
              <a:extLst>
                <a:ext uri="{FF2B5EF4-FFF2-40B4-BE49-F238E27FC236}">
                  <a16:creationId xmlns:a16="http://schemas.microsoft.com/office/drawing/2014/main" id="{9DF181CD-1E3C-CDCA-A523-1B62A618DB16}"/>
                </a:ext>
              </a:extLst>
            </p:cNvPr>
            <p:cNvSpPr/>
            <p:nvPr/>
          </p:nvSpPr>
          <p:spPr>
            <a:xfrm>
              <a:off x="5783090" y="3080256"/>
              <a:ext cx="193064" cy="175505"/>
            </a:xfrm>
            <a:custGeom>
              <a:avLst/>
              <a:gdLst/>
              <a:ahLst/>
              <a:cxnLst/>
              <a:rect l="l" t="t" r="r" b="b"/>
              <a:pathLst>
                <a:path w="2353" h="2139" extrusionOk="0">
                  <a:moveTo>
                    <a:pt x="2353" y="0"/>
                  </a:moveTo>
                  <a:cubicBezTo>
                    <a:pt x="1650" y="239"/>
                    <a:pt x="951" y="485"/>
                    <a:pt x="273" y="732"/>
                  </a:cubicBezTo>
                  <a:lnTo>
                    <a:pt x="1" y="2139"/>
                  </a:lnTo>
                  <a:cubicBezTo>
                    <a:pt x="697" y="1839"/>
                    <a:pt x="1405" y="1558"/>
                    <a:pt x="2114" y="1289"/>
                  </a:cubicBezTo>
                  <a:cubicBezTo>
                    <a:pt x="2154" y="842"/>
                    <a:pt x="2218" y="334"/>
                    <a:pt x="235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>
              <a:extLst>
                <a:ext uri="{FF2B5EF4-FFF2-40B4-BE49-F238E27FC236}">
                  <a16:creationId xmlns:a16="http://schemas.microsoft.com/office/drawing/2014/main" id="{BCC92D1B-8E04-DACD-BC2D-C52B5DD4DED6}"/>
                </a:ext>
              </a:extLst>
            </p:cNvPr>
            <p:cNvSpPr/>
            <p:nvPr/>
          </p:nvSpPr>
          <p:spPr>
            <a:xfrm>
              <a:off x="6316749" y="2754515"/>
              <a:ext cx="168285" cy="187730"/>
            </a:xfrm>
            <a:custGeom>
              <a:avLst/>
              <a:gdLst/>
              <a:ahLst/>
              <a:cxnLst/>
              <a:rect l="l" t="t" r="r" b="b"/>
              <a:pathLst>
                <a:path w="2051" h="2288" extrusionOk="0">
                  <a:moveTo>
                    <a:pt x="2051" y="0"/>
                  </a:moveTo>
                  <a:cubicBezTo>
                    <a:pt x="1509" y="142"/>
                    <a:pt x="967" y="296"/>
                    <a:pt x="457" y="476"/>
                  </a:cubicBezTo>
                  <a:cubicBezTo>
                    <a:pt x="408" y="494"/>
                    <a:pt x="359" y="514"/>
                    <a:pt x="311" y="530"/>
                  </a:cubicBezTo>
                  <a:lnTo>
                    <a:pt x="325" y="532"/>
                  </a:lnTo>
                  <a:cubicBezTo>
                    <a:pt x="294" y="684"/>
                    <a:pt x="259" y="842"/>
                    <a:pt x="223" y="1002"/>
                  </a:cubicBezTo>
                  <a:cubicBezTo>
                    <a:pt x="128" y="1433"/>
                    <a:pt x="31" y="1876"/>
                    <a:pt x="1" y="2287"/>
                  </a:cubicBezTo>
                  <a:cubicBezTo>
                    <a:pt x="611" y="2065"/>
                    <a:pt x="1228" y="1846"/>
                    <a:pt x="1849" y="1635"/>
                  </a:cubicBezTo>
                  <a:lnTo>
                    <a:pt x="205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>
              <a:extLst>
                <a:ext uri="{FF2B5EF4-FFF2-40B4-BE49-F238E27FC236}">
                  <a16:creationId xmlns:a16="http://schemas.microsoft.com/office/drawing/2014/main" id="{493FA384-9F3D-9382-8E68-4AADD9507D70}"/>
                </a:ext>
              </a:extLst>
            </p:cNvPr>
            <p:cNvSpPr/>
            <p:nvPr/>
          </p:nvSpPr>
          <p:spPr>
            <a:xfrm>
              <a:off x="6068627" y="2906309"/>
              <a:ext cx="397614" cy="237945"/>
            </a:xfrm>
            <a:custGeom>
              <a:avLst/>
              <a:gdLst/>
              <a:ahLst/>
              <a:cxnLst/>
              <a:rect l="l" t="t" r="r" b="b"/>
              <a:pathLst>
                <a:path w="4846" h="2900" extrusionOk="0">
                  <a:moveTo>
                    <a:pt x="4846" y="0"/>
                  </a:moveTo>
                  <a:cubicBezTo>
                    <a:pt x="3974" y="299"/>
                    <a:pt x="3109" y="612"/>
                    <a:pt x="2262" y="923"/>
                  </a:cubicBezTo>
                  <a:cubicBezTo>
                    <a:pt x="1597" y="1167"/>
                    <a:pt x="915" y="1414"/>
                    <a:pt x="233" y="1655"/>
                  </a:cubicBezTo>
                  <a:cubicBezTo>
                    <a:pt x="194" y="1823"/>
                    <a:pt x="165" y="2005"/>
                    <a:pt x="138" y="2186"/>
                  </a:cubicBezTo>
                  <a:cubicBezTo>
                    <a:pt x="101" y="2429"/>
                    <a:pt x="64" y="2678"/>
                    <a:pt x="1" y="2900"/>
                  </a:cubicBezTo>
                  <a:cubicBezTo>
                    <a:pt x="291" y="2792"/>
                    <a:pt x="580" y="2687"/>
                    <a:pt x="866" y="2583"/>
                  </a:cubicBezTo>
                  <a:cubicBezTo>
                    <a:pt x="1333" y="2414"/>
                    <a:pt x="1799" y="2243"/>
                    <a:pt x="2262" y="2071"/>
                  </a:cubicBezTo>
                  <a:cubicBezTo>
                    <a:pt x="2639" y="1929"/>
                    <a:pt x="3025" y="1770"/>
                    <a:pt x="3431" y="1602"/>
                  </a:cubicBezTo>
                  <a:cubicBezTo>
                    <a:pt x="3854" y="1427"/>
                    <a:pt x="4282" y="1250"/>
                    <a:pt x="4712" y="1090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>
              <a:extLst>
                <a:ext uri="{FF2B5EF4-FFF2-40B4-BE49-F238E27FC236}">
                  <a16:creationId xmlns:a16="http://schemas.microsoft.com/office/drawing/2014/main" id="{BF2A3D64-EE6C-4BA5-6ACE-18F254AFDEFB}"/>
                </a:ext>
              </a:extLst>
            </p:cNvPr>
            <p:cNvSpPr/>
            <p:nvPr/>
          </p:nvSpPr>
          <p:spPr>
            <a:xfrm>
              <a:off x="5808936" y="2983436"/>
              <a:ext cx="49312" cy="138500"/>
            </a:xfrm>
            <a:custGeom>
              <a:avLst/>
              <a:gdLst/>
              <a:ahLst/>
              <a:cxnLst/>
              <a:rect l="l" t="t" r="r" b="b"/>
              <a:pathLst>
                <a:path w="601" h="1688" extrusionOk="0">
                  <a:moveTo>
                    <a:pt x="600" y="1"/>
                  </a:moveTo>
                  <a:lnTo>
                    <a:pt x="304" y="120"/>
                  </a:lnTo>
                  <a:lnTo>
                    <a:pt x="0" y="1687"/>
                  </a:lnTo>
                  <a:cubicBezTo>
                    <a:pt x="104" y="1650"/>
                    <a:pt x="207" y="1612"/>
                    <a:pt x="312" y="1574"/>
                  </a:cubicBezTo>
                  <a:cubicBezTo>
                    <a:pt x="311" y="1435"/>
                    <a:pt x="351" y="1255"/>
                    <a:pt x="393" y="1076"/>
                  </a:cubicBezTo>
                  <a:cubicBezTo>
                    <a:pt x="410" y="1005"/>
                    <a:pt x="426" y="937"/>
                    <a:pt x="437" y="878"/>
                  </a:cubicBezTo>
                  <a:cubicBezTo>
                    <a:pt x="456" y="779"/>
                    <a:pt x="472" y="675"/>
                    <a:pt x="491" y="570"/>
                  </a:cubicBezTo>
                  <a:cubicBezTo>
                    <a:pt x="521" y="380"/>
                    <a:pt x="554" y="186"/>
                    <a:pt x="60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>
              <a:extLst>
                <a:ext uri="{FF2B5EF4-FFF2-40B4-BE49-F238E27FC236}">
                  <a16:creationId xmlns:a16="http://schemas.microsoft.com/office/drawing/2014/main" id="{A34E1AFB-0291-9BF6-AC1A-9188BDC4092F}"/>
                </a:ext>
              </a:extLst>
            </p:cNvPr>
            <p:cNvSpPr/>
            <p:nvPr/>
          </p:nvSpPr>
          <p:spPr>
            <a:xfrm>
              <a:off x="5759624" y="3111681"/>
              <a:ext cx="444137" cy="264857"/>
            </a:xfrm>
            <a:custGeom>
              <a:avLst/>
              <a:gdLst/>
              <a:ahLst/>
              <a:cxnLst/>
              <a:rect l="l" t="t" r="r" b="b"/>
              <a:pathLst>
                <a:path w="5413" h="3228" extrusionOk="0">
                  <a:moveTo>
                    <a:pt x="5412" y="0"/>
                  </a:moveTo>
                  <a:lnTo>
                    <a:pt x="5412" y="0"/>
                  </a:lnTo>
                  <a:cubicBezTo>
                    <a:pt x="5174" y="88"/>
                    <a:pt x="4937" y="176"/>
                    <a:pt x="4698" y="262"/>
                  </a:cubicBezTo>
                  <a:cubicBezTo>
                    <a:pt x="3224" y="800"/>
                    <a:pt x="1709" y="1355"/>
                    <a:pt x="240" y="1988"/>
                  </a:cubicBezTo>
                  <a:lnTo>
                    <a:pt x="0" y="3227"/>
                  </a:lnTo>
                  <a:lnTo>
                    <a:pt x="5232" y="1205"/>
                  </a:lnTo>
                  <a:cubicBezTo>
                    <a:pt x="5274" y="1026"/>
                    <a:pt x="5295" y="830"/>
                    <a:pt x="5318" y="625"/>
                  </a:cubicBezTo>
                  <a:cubicBezTo>
                    <a:pt x="5340" y="415"/>
                    <a:pt x="5364" y="202"/>
                    <a:pt x="541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>
              <a:extLst>
                <a:ext uri="{FF2B5EF4-FFF2-40B4-BE49-F238E27FC236}">
                  <a16:creationId xmlns:a16="http://schemas.microsoft.com/office/drawing/2014/main" id="{BDB5D800-8715-9C15-779E-4D9B16A8A500}"/>
                </a:ext>
              </a:extLst>
            </p:cNvPr>
            <p:cNvSpPr/>
            <p:nvPr/>
          </p:nvSpPr>
          <p:spPr>
            <a:xfrm>
              <a:off x="5837490" y="2830248"/>
              <a:ext cx="122090" cy="144408"/>
            </a:xfrm>
            <a:custGeom>
              <a:avLst/>
              <a:gdLst/>
              <a:ahLst/>
              <a:cxnLst/>
              <a:rect l="l" t="t" r="r" b="b"/>
              <a:pathLst>
                <a:path w="1488" h="1760" extrusionOk="0">
                  <a:moveTo>
                    <a:pt x="1487" y="0"/>
                  </a:moveTo>
                  <a:lnTo>
                    <a:pt x="223" y="608"/>
                  </a:lnTo>
                  <a:lnTo>
                    <a:pt x="0" y="1760"/>
                  </a:lnTo>
                  <a:cubicBezTo>
                    <a:pt x="352" y="1618"/>
                    <a:pt x="704" y="1478"/>
                    <a:pt x="1059" y="1337"/>
                  </a:cubicBezTo>
                  <a:cubicBezTo>
                    <a:pt x="1177" y="921"/>
                    <a:pt x="1325" y="482"/>
                    <a:pt x="1469" y="57"/>
                  </a:cubicBezTo>
                  <a:cubicBezTo>
                    <a:pt x="1475" y="38"/>
                    <a:pt x="1481" y="19"/>
                    <a:pt x="148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>
              <a:extLst>
                <a:ext uri="{FF2B5EF4-FFF2-40B4-BE49-F238E27FC236}">
                  <a16:creationId xmlns:a16="http://schemas.microsoft.com/office/drawing/2014/main" id="{64317C36-ADF9-94A9-2EB9-7F66C2D1A9C8}"/>
                </a:ext>
              </a:extLst>
            </p:cNvPr>
            <p:cNvSpPr/>
            <p:nvPr/>
          </p:nvSpPr>
          <p:spPr>
            <a:xfrm>
              <a:off x="5972874" y="3048174"/>
              <a:ext cx="97393" cy="131608"/>
            </a:xfrm>
            <a:custGeom>
              <a:avLst/>
              <a:gdLst/>
              <a:ahLst/>
              <a:cxnLst/>
              <a:rect l="l" t="t" r="r" b="b"/>
              <a:pathLst>
                <a:path w="1187" h="1604" extrusionOk="0">
                  <a:moveTo>
                    <a:pt x="1186" y="0"/>
                  </a:moveTo>
                  <a:cubicBezTo>
                    <a:pt x="925" y="92"/>
                    <a:pt x="662" y="181"/>
                    <a:pt x="400" y="269"/>
                  </a:cubicBezTo>
                  <a:lnTo>
                    <a:pt x="269" y="313"/>
                  </a:lnTo>
                  <a:lnTo>
                    <a:pt x="286" y="324"/>
                  </a:lnTo>
                  <a:cubicBezTo>
                    <a:pt x="111" y="598"/>
                    <a:pt x="37" y="1233"/>
                    <a:pt x="0" y="1603"/>
                  </a:cubicBezTo>
                  <a:cubicBezTo>
                    <a:pt x="313" y="1485"/>
                    <a:pt x="623" y="1370"/>
                    <a:pt x="932" y="1255"/>
                  </a:cubicBezTo>
                  <a:cubicBezTo>
                    <a:pt x="1023" y="1018"/>
                    <a:pt x="1069" y="719"/>
                    <a:pt x="1113" y="426"/>
                  </a:cubicBezTo>
                  <a:cubicBezTo>
                    <a:pt x="1135" y="284"/>
                    <a:pt x="1159" y="139"/>
                    <a:pt x="11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>
              <a:extLst>
                <a:ext uri="{FF2B5EF4-FFF2-40B4-BE49-F238E27FC236}">
                  <a16:creationId xmlns:a16="http://schemas.microsoft.com/office/drawing/2014/main" id="{4E5F2849-90EA-4FC5-FFE0-14DA4E34C226}"/>
                </a:ext>
              </a:extLst>
            </p:cNvPr>
            <p:cNvSpPr/>
            <p:nvPr/>
          </p:nvSpPr>
          <p:spPr>
            <a:xfrm>
              <a:off x="6206390" y="3013631"/>
              <a:ext cx="246724" cy="190110"/>
            </a:xfrm>
            <a:custGeom>
              <a:avLst/>
              <a:gdLst/>
              <a:ahLst/>
              <a:cxnLst/>
              <a:rect l="l" t="t" r="r" b="b"/>
              <a:pathLst>
                <a:path w="3007" h="2317" extrusionOk="0">
                  <a:moveTo>
                    <a:pt x="3007" y="1"/>
                  </a:moveTo>
                  <a:lnTo>
                    <a:pt x="3007" y="1"/>
                  </a:lnTo>
                  <a:cubicBezTo>
                    <a:pt x="2612" y="150"/>
                    <a:pt x="2216" y="313"/>
                    <a:pt x="1825" y="473"/>
                  </a:cubicBezTo>
                  <a:cubicBezTo>
                    <a:pt x="1417" y="642"/>
                    <a:pt x="1030" y="801"/>
                    <a:pt x="652" y="943"/>
                  </a:cubicBezTo>
                  <a:cubicBezTo>
                    <a:pt x="498" y="1001"/>
                    <a:pt x="344" y="1056"/>
                    <a:pt x="188" y="1112"/>
                  </a:cubicBezTo>
                  <a:cubicBezTo>
                    <a:pt x="120" y="1334"/>
                    <a:pt x="92" y="1590"/>
                    <a:pt x="65" y="1839"/>
                  </a:cubicBezTo>
                  <a:cubicBezTo>
                    <a:pt x="48" y="1999"/>
                    <a:pt x="29" y="2161"/>
                    <a:pt x="0" y="2317"/>
                  </a:cubicBezTo>
                  <a:lnTo>
                    <a:pt x="2858" y="1212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>
              <a:extLst>
                <a:ext uri="{FF2B5EF4-FFF2-40B4-BE49-F238E27FC236}">
                  <a16:creationId xmlns:a16="http://schemas.microsoft.com/office/drawing/2014/main" id="{8647B8A9-BB6F-63EF-C077-7F3D36CB7F7A}"/>
                </a:ext>
              </a:extLst>
            </p:cNvPr>
            <p:cNvSpPr/>
            <p:nvPr/>
          </p:nvSpPr>
          <p:spPr>
            <a:xfrm>
              <a:off x="5943007" y="2566702"/>
              <a:ext cx="564996" cy="365861"/>
            </a:xfrm>
            <a:custGeom>
              <a:avLst/>
              <a:gdLst/>
              <a:ahLst/>
              <a:cxnLst/>
              <a:rect l="l" t="t" r="r" b="b"/>
              <a:pathLst>
                <a:path w="6886" h="4459" extrusionOk="0">
                  <a:moveTo>
                    <a:pt x="6886" y="1"/>
                  </a:moveTo>
                  <a:lnTo>
                    <a:pt x="445" y="3095"/>
                  </a:lnTo>
                  <a:cubicBezTo>
                    <a:pt x="418" y="3175"/>
                    <a:pt x="392" y="3253"/>
                    <a:pt x="366" y="3332"/>
                  </a:cubicBezTo>
                  <a:cubicBezTo>
                    <a:pt x="239" y="3706"/>
                    <a:pt x="110" y="4090"/>
                    <a:pt x="1" y="4458"/>
                  </a:cubicBezTo>
                  <a:cubicBezTo>
                    <a:pt x="1637" y="3810"/>
                    <a:pt x="3293" y="3170"/>
                    <a:pt x="4947" y="2582"/>
                  </a:cubicBezTo>
                  <a:cubicBezTo>
                    <a:pt x="5487" y="2391"/>
                    <a:pt x="6058" y="2230"/>
                    <a:pt x="6631" y="2081"/>
                  </a:cubicBezTo>
                  <a:lnTo>
                    <a:pt x="6886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>
              <a:extLst>
                <a:ext uri="{FF2B5EF4-FFF2-40B4-BE49-F238E27FC236}">
                  <a16:creationId xmlns:a16="http://schemas.microsoft.com/office/drawing/2014/main" id="{2ED7DAFC-8C82-501E-B6F1-F2647B5BB58D}"/>
                </a:ext>
              </a:extLst>
            </p:cNvPr>
            <p:cNvSpPr/>
            <p:nvPr/>
          </p:nvSpPr>
          <p:spPr>
            <a:xfrm>
              <a:off x="4104906" y="4292059"/>
              <a:ext cx="148182" cy="336487"/>
            </a:xfrm>
            <a:custGeom>
              <a:avLst/>
              <a:gdLst/>
              <a:ahLst/>
              <a:cxnLst/>
              <a:rect l="l" t="t" r="r" b="b"/>
              <a:pathLst>
                <a:path w="1806" h="4101" extrusionOk="0">
                  <a:moveTo>
                    <a:pt x="333" y="1"/>
                  </a:moveTo>
                  <a:cubicBezTo>
                    <a:pt x="110" y="925"/>
                    <a:pt x="1" y="1826"/>
                    <a:pt x="53" y="2678"/>
                  </a:cubicBezTo>
                  <a:cubicBezTo>
                    <a:pt x="270" y="2964"/>
                    <a:pt x="486" y="3215"/>
                    <a:pt x="702" y="3395"/>
                  </a:cubicBezTo>
                  <a:cubicBezTo>
                    <a:pt x="1016" y="3658"/>
                    <a:pt x="1358" y="3888"/>
                    <a:pt x="1714" y="4100"/>
                  </a:cubicBezTo>
                  <a:cubicBezTo>
                    <a:pt x="1681" y="3380"/>
                    <a:pt x="1707" y="2659"/>
                    <a:pt x="1805" y="1947"/>
                  </a:cubicBezTo>
                  <a:cubicBezTo>
                    <a:pt x="1254" y="1357"/>
                    <a:pt x="768" y="697"/>
                    <a:pt x="33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6">
              <a:extLst>
                <a:ext uri="{FF2B5EF4-FFF2-40B4-BE49-F238E27FC236}">
                  <a16:creationId xmlns:a16="http://schemas.microsoft.com/office/drawing/2014/main" id="{7DAD32B4-D180-0989-24F8-CAF93C6DC548}"/>
                </a:ext>
              </a:extLst>
            </p:cNvPr>
            <p:cNvSpPr/>
            <p:nvPr/>
          </p:nvSpPr>
          <p:spPr>
            <a:xfrm>
              <a:off x="4258669" y="4466416"/>
              <a:ext cx="42912" cy="191012"/>
            </a:xfrm>
            <a:custGeom>
              <a:avLst/>
              <a:gdLst/>
              <a:ahLst/>
              <a:cxnLst/>
              <a:rect l="l" t="t" r="r" b="b"/>
              <a:pathLst>
                <a:path w="523" h="2328" extrusionOk="0">
                  <a:moveTo>
                    <a:pt x="103" y="1"/>
                  </a:moveTo>
                  <a:cubicBezTo>
                    <a:pt x="18" y="692"/>
                    <a:pt x="0" y="1391"/>
                    <a:pt x="37" y="2088"/>
                  </a:cubicBezTo>
                  <a:cubicBezTo>
                    <a:pt x="182" y="2170"/>
                    <a:pt x="330" y="2250"/>
                    <a:pt x="479" y="2328"/>
                  </a:cubicBezTo>
                  <a:cubicBezTo>
                    <a:pt x="443" y="1685"/>
                    <a:pt x="454" y="1041"/>
                    <a:pt x="522" y="399"/>
                  </a:cubicBezTo>
                  <a:cubicBezTo>
                    <a:pt x="379" y="271"/>
                    <a:pt x="238" y="139"/>
                    <a:pt x="10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6">
              <a:extLst>
                <a:ext uri="{FF2B5EF4-FFF2-40B4-BE49-F238E27FC236}">
                  <a16:creationId xmlns:a16="http://schemas.microsoft.com/office/drawing/2014/main" id="{58329552-78A6-39D0-5859-EA35116314B7}"/>
                </a:ext>
              </a:extLst>
            </p:cNvPr>
            <p:cNvSpPr/>
            <p:nvPr/>
          </p:nvSpPr>
          <p:spPr>
            <a:xfrm>
              <a:off x="4310772" y="4511790"/>
              <a:ext cx="216776" cy="254273"/>
            </a:xfrm>
            <a:custGeom>
              <a:avLst/>
              <a:gdLst/>
              <a:ahLst/>
              <a:cxnLst/>
              <a:rect l="l" t="t" r="r" b="b"/>
              <a:pathLst>
                <a:path w="2642" h="3099" extrusionOk="0">
                  <a:moveTo>
                    <a:pt x="65" y="1"/>
                  </a:moveTo>
                  <a:cubicBezTo>
                    <a:pt x="5" y="625"/>
                    <a:pt x="0" y="1252"/>
                    <a:pt x="44" y="1878"/>
                  </a:cubicBezTo>
                  <a:cubicBezTo>
                    <a:pt x="352" y="2034"/>
                    <a:pt x="663" y="2183"/>
                    <a:pt x="970" y="2330"/>
                  </a:cubicBezTo>
                  <a:cubicBezTo>
                    <a:pt x="1194" y="2436"/>
                    <a:pt x="1417" y="2541"/>
                    <a:pt x="1637" y="2649"/>
                  </a:cubicBezTo>
                  <a:cubicBezTo>
                    <a:pt x="1977" y="2815"/>
                    <a:pt x="2311" y="2965"/>
                    <a:pt x="2641" y="3098"/>
                  </a:cubicBezTo>
                  <a:cubicBezTo>
                    <a:pt x="2103" y="2392"/>
                    <a:pt x="1573" y="1634"/>
                    <a:pt x="1239" y="836"/>
                  </a:cubicBezTo>
                  <a:cubicBezTo>
                    <a:pt x="1021" y="702"/>
                    <a:pt x="806" y="563"/>
                    <a:pt x="598" y="416"/>
                  </a:cubicBezTo>
                  <a:cubicBezTo>
                    <a:pt x="413" y="286"/>
                    <a:pt x="237" y="146"/>
                    <a:pt x="6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>
              <a:extLst>
                <a:ext uri="{FF2B5EF4-FFF2-40B4-BE49-F238E27FC236}">
                  <a16:creationId xmlns:a16="http://schemas.microsoft.com/office/drawing/2014/main" id="{8C6BFC00-2DA7-A555-7D47-26ADFD899558}"/>
                </a:ext>
              </a:extLst>
            </p:cNvPr>
            <p:cNvSpPr/>
            <p:nvPr/>
          </p:nvSpPr>
          <p:spPr>
            <a:xfrm>
              <a:off x="4394463" y="4722413"/>
              <a:ext cx="209802" cy="136531"/>
            </a:xfrm>
            <a:custGeom>
              <a:avLst/>
              <a:gdLst/>
              <a:ahLst/>
              <a:cxnLst/>
              <a:rect l="l" t="t" r="r" b="b"/>
              <a:pathLst>
                <a:path w="2557" h="1664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231"/>
                    <a:pt x="91" y="458"/>
                    <a:pt x="153" y="680"/>
                  </a:cubicBezTo>
                  <a:cubicBezTo>
                    <a:pt x="946" y="1087"/>
                    <a:pt x="1745" y="1408"/>
                    <a:pt x="2556" y="1664"/>
                  </a:cubicBezTo>
                  <a:cubicBezTo>
                    <a:pt x="2359" y="1455"/>
                    <a:pt x="2171" y="1239"/>
                    <a:pt x="1992" y="1011"/>
                  </a:cubicBezTo>
                  <a:cubicBezTo>
                    <a:pt x="1944" y="951"/>
                    <a:pt x="1897" y="888"/>
                    <a:pt x="1850" y="827"/>
                  </a:cubicBezTo>
                  <a:cubicBezTo>
                    <a:pt x="1416" y="663"/>
                    <a:pt x="980" y="476"/>
                    <a:pt x="534" y="257"/>
                  </a:cubicBezTo>
                  <a:cubicBezTo>
                    <a:pt x="359" y="170"/>
                    <a:pt x="179" y="86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>
              <a:extLst>
                <a:ext uri="{FF2B5EF4-FFF2-40B4-BE49-F238E27FC236}">
                  <a16:creationId xmlns:a16="http://schemas.microsoft.com/office/drawing/2014/main" id="{D40D306B-4A4E-3E3F-72E9-B57768D95AD8}"/>
                </a:ext>
              </a:extLst>
            </p:cNvPr>
            <p:cNvSpPr/>
            <p:nvPr/>
          </p:nvSpPr>
          <p:spPr>
            <a:xfrm>
              <a:off x="4112209" y="4540918"/>
              <a:ext cx="275934" cy="227278"/>
            </a:xfrm>
            <a:custGeom>
              <a:avLst/>
              <a:gdLst/>
              <a:ahLst/>
              <a:cxnLst/>
              <a:rect l="l" t="t" r="r" b="b"/>
              <a:pathLst>
                <a:path w="3363" h="2770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351"/>
                    <a:pt x="115" y="691"/>
                    <a:pt x="222" y="1020"/>
                  </a:cubicBezTo>
                  <a:cubicBezTo>
                    <a:pt x="672" y="1288"/>
                    <a:pt x="1137" y="1542"/>
                    <a:pt x="1599" y="1790"/>
                  </a:cubicBezTo>
                  <a:cubicBezTo>
                    <a:pt x="2020" y="2016"/>
                    <a:pt x="2416" y="2230"/>
                    <a:pt x="2800" y="2457"/>
                  </a:cubicBezTo>
                  <a:cubicBezTo>
                    <a:pt x="2989" y="2566"/>
                    <a:pt x="3176" y="2670"/>
                    <a:pt x="3363" y="2770"/>
                  </a:cubicBezTo>
                  <a:cubicBezTo>
                    <a:pt x="3304" y="2553"/>
                    <a:pt x="3260" y="2336"/>
                    <a:pt x="3232" y="2114"/>
                  </a:cubicBezTo>
                  <a:cubicBezTo>
                    <a:pt x="2280" y="1663"/>
                    <a:pt x="1303" y="1192"/>
                    <a:pt x="490" y="513"/>
                  </a:cubicBezTo>
                  <a:cubicBezTo>
                    <a:pt x="326" y="376"/>
                    <a:pt x="161" y="199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>
              <a:extLst>
                <a:ext uri="{FF2B5EF4-FFF2-40B4-BE49-F238E27FC236}">
                  <a16:creationId xmlns:a16="http://schemas.microsoft.com/office/drawing/2014/main" id="{6FAC8C7A-4954-34DE-4062-4CC8D1B3CD54}"/>
                </a:ext>
              </a:extLst>
            </p:cNvPr>
            <p:cNvSpPr/>
            <p:nvPr/>
          </p:nvSpPr>
          <p:spPr>
            <a:xfrm>
              <a:off x="4137481" y="3521769"/>
              <a:ext cx="466618" cy="1034322"/>
            </a:xfrm>
            <a:custGeom>
              <a:avLst/>
              <a:gdLst/>
              <a:ahLst/>
              <a:cxnLst/>
              <a:rect l="l" t="t" r="r" b="b"/>
              <a:pathLst>
                <a:path w="5687" h="12606" extrusionOk="0">
                  <a:moveTo>
                    <a:pt x="4287" y="1"/>
                  </a:moveTo>
                  <a:cubicBezTo>
                    <a:pt x="4009" y="527"/>
                    <a:pt x="3700" y="1091"/>
                    <a:pt x="3371" y="1687"/>
                  </a:cubicBezTo>
                  <a:cubicBezTo>
                    <a:pt x="2149" y="3905"/>
                    <a:pt x="669" y="6591"/>
                    <a:pt x="0" y="9134"/>
                  </a:cubicBezTo>
                  <a:cubicBezTo>
                    <a:pt x="757" y="10375"/>
                    <a:pt x="1649" y="11495"/>
                    <a:pt x="2821" y="12323"/>
                  </a:cubicBezTo>
                  <a:cubicBezTo>
                    <a:pt x="2958" y="12420"/>
                    <a:pt x="3099" y="12514"/>
                    <a:pt x="3241" y="12606"/>
                  </a:cubicBezTo>
                  <a:cubicBezTo>
                    <a:pt x="2949" y="11691"/>
                    <a:pt x="3021" y="10708"/>
                    <a:pt x="3103" y="9740"/>
                  </a:cubicBezTo>
                  <a:cubicBezTo>
                    <a:pt x="3240" y="8142"/>
                    <a:pt x="3378" y="6533"/>
                    <a:pt x="3881" y="4993"/>
                  </a:cubicBezTo>
                  <a:cubicBezTo>
                    <a:pt x="4211" y="3975"/>
                    <a:pt x="4669" y="2993"/>
                    <a:pt x="5014" y="1976"/>
                  </a:cubicBezTo>
                  <a:cubicBezTo>
                    <a:pt x="5196" y="1439"/>
                    <a:pt x="5403" y="860"/>
                    <a:pt x="5686" y="391"/>
                  </a:cubicBezTo>
                  <a:cubicBezTo>
                    <a:pt x="5267" y="236"/>
                    <a:pt x="4761" y="147"/>
                    <a:pt x="428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>
              <a:extLst>
                <a:ext uri="{FF2B5EF4-FFF2-40B4-BE49-F238E27FC236}">
                  <a16:creationId xmlns:a16="http://schemas.microsoft.com/office/drawing/2014/main" id="{F236290A-5A42-49D1-2E3F-038AB273C978}"/>
                </a:ext>
              </a:extLst>
            </p:cNvPr>
            <p:cNvSpPr/>
            <p:nvPr/>
          </p:nvSpPr>
          <p:spPr>
            <a:xfrm>
              <a:off x="4138629" y="4647830"/>
              <a:ext cx="626944" cy="344528"/>
            </a:xfrm>
            <a:custGeom>
              <a:avLst/>
              <a:gdLst/>
              <a:ahLst/>
              <a:cxnLst/>
              <a:rect l="l" t="t" r="r" b="b"/>
              <a:pathLst>
                <a:path w="7641" h="4199" extrusionOk="0">
                  <a:moveTo>
                    <a:pt x="0" y="1"/>
                  </a:moveTo>
                  <a:cubicBezTo>
                    <a:pt x="87" y="224"/>
                    <a:pt x="192" y="440"/>
                    <a:pt x="315" y="650"/>
                  </a:cubicBezTo>
                  <a:cubicBezTo>
                    <a:pt x="1405" y="2513"/>
                    <a:pt x="3863" y="3700"/>
                    <a:pt x="7641" y="4198"/>
                  </a:cubicBezTo>
                  <a:cubicBezTo>
                    <a:pt x="7047" y="3799"/>
                    <a:pt x="6479" y="3358"/>
                    <a:pt x="5964" y="2859"/>
                  </a:cubicBezTo>
                  <a:cubicBezTo>
                    <a:pt x="4745" y="2509"/>
                    <a:pt x="3559" y="2014"/>
                    <a:pt x="2379" y="1321"/>
                  </a:cubicBezTo>
                  <a:cubicBezTo>
                    <a:pt x="1996" y="1097"/>
                    <a:pt x="1602" y="885"/>
                    <a:pt x="1184" y="658"/>
                  </a:cubicBezTo>
                  <a:cubicBezTo>
                    <a:pt x="789" y="444"/>
                    <a:pt x="390" y="228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>
              <a:extLst>
                <a:ext uri="{FF2B5EF4-FFF2-40B4-BE49-F238E27FC236}">
                  <a16:creationId xmlns:a16="http://schemas.microsoft.com/office/drawing/2014/main" id="{385E4502-0EAC-6AC9-11B2-4B6D0255D483}"/>
                </a:ext>
              </a:extLst>
            </p:cNvPr>
            <p:cNvSpPr/>
            <p:nvPr/>
          </p:nvSpPr>
          <p:spPr>
            <a:xfrm>
              <a:off x="5760034" y="4764095"/>
              <a:ext cx="349779" cy="160982"/>
            </a:xfrm>
            <a:custGeom>
              <a:avLst/>
              <a:gdLst/>
              <a:ahLst/>
              <a:cxnLst/>
              <a:rect l="l" t="t" r="r" b="b"/>
              <a:pathLst>
                <a:path w="4263" h="1962" extrusionOk="0">
                  <a:moveTo>
                    <a:pt x="4262" y="0"/>
                  </a:moveTo>
                  <a:cubicBezTo>
                    <a:pt x="3017" y="477"/>
                    <a:pt x="1793" y="876"/>
                    <a:pt x="586" y="1200"/>
                  </a:cubicBezTo>
                  <a:cubicBezTo>
                    <a:pt x="411" y="1456"/>
                    <a:pt x="216" y="1707"/>
                    <a:pt x="1" y="1961"/>
                  </a:cubicBezTo>
                  <a:cubicBezTo>
                    <a:pt x="1897" y="1517"/>
                    <a:pt x="3318" y="862"/>
                    <a:pt x="426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6">
              <a:extLst>
                <a:ext uri="{FF2B5EF4-FFF2-40B4-BE49-F238E27FC236}">
                  <a16:creationId xmlns:a16="http://schemas.microsoft.com/office/drawing/2014/main" id="{C3269E7F-230A-A44F-DBEB-60998920EAA1}"/>
                </a:ext>
              </a:extLst>
            </p:cNvPr>
            <p:cNvSpPr/>
            <p:nvPr/>
          </p:nvSpPr>
          <p:spPr>
            <a:xfrm>
              <a:off x="5821326" y="4524180"/>
              <a:ext cx="403440" cy="318354"/>
            </a:xfrm>
            <a:custGeom>
              <a:avLst/>
              <a:gdLst/>
              <a:ahLst/>
              <a:cxnLst/>
              <a:rect l="l" t="t" r="r" b="b"/>
              <a:pathLst>
                <a:path w="4917" h="3880" extrusionOk="0">
                  <a:moveTo>
                    <a:pt x="4917" y="1"/>
                  </a:moveTo>
                  <a:lnTo>
                    <a:pt x="4917" y="1"/>
                  </a:lnTo>
                  <a:cubicBezTo>
                    <a:pt x="3630" y="767"/>
                    <a:pt x="2219" y="1505"/>
                    <a:pt x="710" y="2146"/>
                  </a:cubicBezTo>
                  <a:cubicBezTo>
                    <a:pt x="584" y="2768"/>
                    <a:pt x="343" y="3334"/>
                    <a:pt x="0" y="3879"/>
                  </a:cubicBezTo>
                  <a:cubicBezTo>
                    <a:pt x="1261" y="3532"/>
                    <a:pt x="2543" y="3105"/>
                    <a:pt x="3846" y="2590"/>
                  </a:cubicBezTo>
                  <a:cubicBezTo>
                    <a:pt x="3996" y="2422"/>
                    <a:pt x="4133" y="2248"/>
                    <a:pt x="4251" y="2066"/>
                  </a:cubicBezTo>
                  <a:cubicBezTo>
                    <a:pt x="4660" y="1436"/>
                    <a:pt x="4862" y="737"/>
                    <a:pt x="491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>
              <a:extLst>
                <a:ext uri="{FF2B5EF4-FFF2-40B4-BE49-F238E27FC236}">
                  <a16:creationId xmlns:a16="http://schemas.microsoft.com/office/drawing/2014/main" id="{6B32F847-5122-5187-D836-0550174E776C}"/>
                </a:ext>
              </a:extLst>
            </p:cNvPr>
            <p:cNvSpPr/>
            <p:nvPr/>
          </p:nvSpPr>
          <p:spPr>
            <a:xfrm>
              <a:off x="6074781" y="4354417"/>
              <a:ext cx="152531" cy="233760"/>
            </a:xfrm>
            <a:custGeom>
              <a:avLst/>
              <a:gdLst/>
              <a:ahLst/>
              <a:cxnLst/>
              <a:rect l="l" t="t" r="r" b="b"/>
              <a:pathLst>
                <a:path w="1859" h="2849" extrusionOk="0">
                  <a:moveTo>
                    <a:pt x="1658" y="1"/>
                  </a:moveTo>
                  <a:cubicBezTo>
                    <a:pt x="1151" y="313"/>
                    <a:pt x="637" y="610"/>
                    <a:pt x="123" y="903"/>
                  </a:cubicBezTo>
                  <a:cubicBezTo>
                    <a:pt x="177" y="1556"/>
                    <a:pt x="106" y="2204"/>
                    <a:pt x="0" y="2848"/>
                  </a:cubicBezTo>
                  <a:cubicBezTo>
                    <a:pt x="615" y="2529"/>
                    <a:pt x="1231" y="2190"/>
                    <a:pt x="1841" y="1826"/>
                  </a:cubicBezTo>
                  <a:cubicBezTo>
                    <a:pt x="1858" y="1235"/>
                    <a:pt x="1789" y="621"/>
                    <a:pt x="165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>
              <a:extLst>
                <a:ext uri="{FF2B5EF4-FFF2-40B4-BE49-F238E27FC236}">
                  <a16:creationId xmlns:a16="http://schemas.microsoft.com/office/drawing/2014/main" id="{B9D77CA8-99AE-5007-4821-7BE522CA3313}"/>
                </a:ext>
              </a:extLst>
            </p:cNvPr>
            <p:cNvSpPr/>
            <p:nvPr/>
          </p:nvSpPr>
          <p:spPr>
            <a:xfrm>
              <a:off x="5881141" y="4437042"/>
              <a:ext cx="191915" cy="241965"/>
            </a:xfrm>
            <a:custGeom>
              <a:avLst/>
              <a:gdLst/>
              <a:ahLst/>
              <a:cxnLst/>
              <a:rect l="l" t="t" r="r" b="b"/>
              <a:pathLst>
                <a:path w="2339" h="2949" extrusionOk="0">
                  <a:moveTo>
                    <a:pt x="2297" y="1"/>
                  </a:moveTo>
                  <a:lnTo>
                    <a:pt x="2297" y="1"/>
                  </a:lnTo>
                  <a:cubicBezTo>
                    <a:pt x="1541" y="423"/>
                    <a:pt x="777" y="824"/>
                    <a:pt x="1" y="1193"/>
                  </a:cubicBezTo>
                  <a:cubicBezTo>
                    <a:pt x="17" y="1284"/>
                    <a:pt x="30" y="1377"/>
                    <a:pt x="41" y="1470"/>
                  </a:cubicBezTo>
                  <a:cubicBezTo>
                    <a:pt x="103" y="2006"/>
                    <a:pt x="95" y="2493"/>
                    <a:pt x="28" y="2948"/>
                  </a:cubicBezTo>
                  <a:cubicBezTo>
                    <a:pt x="733" y="2647"/>
                    <a:pt x="1439" y="2317"/>
                    <a:pt x="2143" y="1956"/>
                  </a:cubicBezTo>
                  <a:cubicBezTo>
                    <a:pt x="2256" y="1309"/>
                    <a:pt x="2338" y="659"/>
                    <a:pt x="229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>
              <a:extLst>
                <a:ext uri="{FF2B5EF4-FFF2-40B4-BE49-F238E27FC236}">
                  <a16:creationId xmlns:a16="http://schemas.microsoft.com/office/drawing/2014/main" id="{12E5F095-CB17-EF20-B348-ED1CD8C30087}"/>
                </a:ext>
              </a:extLst>
            </p:cNvPr>
            <p:cNvSpPr/>
            <p:nvPr/>
          </p:nvSpPr>
          <p:spPr>
            <a:xfrm>
              <a:off x="5566805" y="3527431"/>
              <a:ext cx="640400" cy="991410"/>
            </a:xfrm>
            <a:custGeom>
              <a:avLst/>
              <a:gdLst/>
              <a:ahLst/>
              <a:cxnLst/>
              <a:rect l="l" t="t" r="r" b="b"/>
              <a:pathLst>
                <a:path w="7805" h="12083" extrusionOk="0">
                  <a:moveTo>
                    <a:pt x="5348" y="1"/>
                  </a:moveTo>
                  <a:lnTo>
                    <a:pt x="5348" y="1"/>
                  </a:lnTo>
                  <a:cubicBezTo>
                    <a:pt x="3950" y="620"/>
                    <a:pt x="2490" y="1081"/>
                    <a:pt x="1056" y="1607"/>
                  </a:cubicBezTo>
                  <a:cubicBezTo>
                    <a:pt x="745" y="2452"/>
                    <a:pt x="393" y="3271"/>
                    <a:pt x="0" y="4031"/>
                  </a:cubicBezTo>
                  <a:cubicBezTo>
                    <a:pt x="5" y="4267"/>
                    <a:pt x="21" y="4497"/>
                    <a:pt x="56" y="4714"/>
                  </a:cubicBezTo>
                  <a:cubicBezTo>
                    <a:pt x="296" y="6180"/>
                    <a:pt x="1091" y="7374"/>
                    <a:pt x="1931" y="8562"/>
                  </a:cubicBezTo>
                  <a:cubicBezTo>
                    <a:pt x="2705" y="9658"/>
                    <a:pt x="3504" y="10757"/>
                    <a:pt x="3790" y="12082"/>
                  </a:cubicBezTo>
                  <a:cubicBezTo>
                    <a:pt x="5159" y="11431"/>
                    <a:pt x="6495" y="10683"/>
                    <a:pt x="7805" y="9877"/>
                  </a:cubicBezTo>
                  <a:cubicBezTo>
                    <a:pt x="7461" y="8383"/>
                    <a:pt x="6793" y="6855"/>
                    <a:pt x="6194" y="5487"/>
                  </a:cubicBezTo>
                  <a:cubicBezTo>
                    <a:pt x="5879" y="4766"/>
                    <a:pt x="5580" y="4086"/>
                    <a:pt x="5360" y="3474"/>
                  </a:cubicBezTo>
                  <a:cubicBezTo>
                    <a:pt x="4895" y="2189"/>
                    <a:pt x="4959" y="1026"/>
                    <a:pt x="534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6">
              <a:extLst>
                <a:ext uri="{FF2B5EF4-FFF2-40B4-BE49-F238E27FC236}">
                  <a16:creationId xmlns:a16="http://schemas.microsoft.com/office/drawing/2014/main" id="{53F113FF-BB79-4157-4F30-45DFAD41A851}"/>
                </a:ext>
              </a:extLst>
            </p:cNvPr>
            <p:cNvSpPr/>
            <p:nvPr/>
          </p:nvSpPr>
          <p:spPr>
            <a:xfrm>
              <a:off x="6043355" y="4464611"/>
              <a:ext cx="16984" cy="17231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1"/>
                  </a:moveTo>
                  <a:cubicBezTo>
                    <a:pt x="48" y="1"/>
                    <a:pt x="1" y="48"/>
                    <a:pt x="1" y="105"/>
                  </a:cubicBezTo>
                  <a:cubicBezTo>
                    <a:pt x="1" y="163"/>
                    <a:pt x="48" y="209"/>
                    <a:pt x="104" y="209"/>
                  </a:cubicBezTo>
                  <a:cubicBezTo>
                    <a:pt x="160" y="209"/>
                    <a:pt x="207" y="163"/>
                    <a:pt x="207" y="105"/>
                  </a:cubicBezTo>
                  <a:cubicBezTo>
                    <a:pt x="207" y="48"/>
                    <a:pt x="16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>
              <a:extLst>
                <a:ext uri="{FF2B5EF4-FFF2-40B4-BE49-F238E27FC236}">
                  <a16:creationId xmlns:a16="http://schemas.microsoft.com/office/drawing/2014/main" id="{A2EAEABB-E360-3710-6920-73670243FAF8}"/>
                </a:ext>
              </a:extLst>
            </p:cNvPr>
            <p:cNvSpPr/>
            <p:nvPr/>
          </p:nvSpPr>
          <p:spPr>
            <a:xfrm>
              <a:off x="6192442" y="4557902"/>
              <a:ext cx="18215" cy="18461"/>
            </a:xfrm>
            <a:custGeom>
              <a:avLst/>
              <a:gdLst/>
              <a:ahLst/>
              <a:cxnLst/>
              <a:rect l="l" t="t" r="r" b="b"/>
              <a:pathLst>
                <a:path w="222" h="225" extrusionOk="0">
                  <a:moveTo>
                    <a:pt x="111" y="1"/>
                  </a:moveTo>
                  <a:cubicBezTo>
                    <a:pt x="50" y="1"/>
                    <a:pt x="0" y="51"/>
                    <a:pt x="0" y="112"/>
                  </a:cubicBezTo>
                  <a:cubicBezTo>
                    <a:pt x="0" y="174"/>
                    <a:pt x="50" y="225"/>
                    <a:pt x="111" y="225"/>
                  </a:cubicBezTo>
                  <a:cubicBezTo>
                    <a:pt x="172" y="225"/>
                    <a:pt x="222" y="174"/>
                    <a:pt x="222" y="112"/>
                  </a:cubicBezTo>
                  <a:cubicBezTo>
                    <a:pt x="222" y="51"/>
                    <a:pt x="172" y="2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>
              <a:extLst>
                <a:ext uri="{FF2B5EF4-FFF2-40B4-BE49-F238E27FC236}">
                  <a16:creationId xmlns:a16="http://schemas.microsoft.com/office/drawing/2014/main" id="{D199A24D-24A4-5528-7020-4B795644EF36}"/>
                </a:ext>
              </a:extLst>
            </p:cNvPr>
            <p:cNvSpPr/>
            <p:nvPr/>
          </p:nvSpPr>
          <p:spPr>
            <a:xfrm>
              <a:off x="5580261" y="3855961"/>
              <a:ext cx="23877" cy="24205"/>
            </a:xfrm>
            <a:custGeom>
              <a:avLst/>
              <a:gdLst/>
              <a:ahLst/>
              <a:cxnLst/>
              <a:rect l="l" t="t" r="r" b="b"/>
              <a:pathLst>
                <a:path w="291" h="295" extrusionOk="0">
                  <a:moveTo>
                    <a:pt x="145" y="1"/>
                  </a:moveTo>
                  <a:cubicBezTo>
                    <a:pt x="65" y="1"/>
                    <a:pt x="1" y="67"/>
                    <a:pt x="1" y="148"/>
                  </a:cubicBezTo>
                  <a:cubicBezTo>
                    <a:pt x="1" y="229"/>
                    <a:pt x="65" y="294"/>
                    <a:pt x="145" y="294"/>
                  </a:cubicBezTo>
                  <a:cubicBezTo>
                    <a:pt x="226" y="294"/>
                    <a:pt x="291" y="229"/>
                    <a:pt x="291" y="148"/>
                  </a:cubicBezTo>
                  <a:cubicBezTo>
                    <a:pt x="291" y="67"/>
                    <a:pt x="22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>
              <a:extLst>
                <a:ext uri="{FF2B5EF4-FFF2-40B4-BE49-F238E27FC236}">
                  <a16:creationId xmlns:a16="http://schemas.microsoft.com/office/drawing/2014/main" id="{B4E13117-B4E4-D2C3-6A91-E8B91C138929}"/>
                </a:ext>
              </a:extLst>
            </p:cNvPr>
            <p:cNvSpPr/>
            <p:nvPr/>
          </p:nvSpPr>
          <p:spPr>
            <a:xfrm>
              <a:off x="4370669" y="4589738"/>
              <a:ext cx="36922" cy="37087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5" y="0"/>
                  </a:moveTo>
                  <a:cubicBezTo>
                    <a:pt x="101" y="0"/>
                    <a:pt x="1" y="101"/>
                    <a:pt x="1" y="226"/>
                  </a:cubicBezTo>
                  <a:cubicBezTo>
                    <a:pt x="1" y="351"/>
                    <a:pt x="101" y="451"/>
                    <a:pt x="225" y="451"/>
                  </a:cubicBezTo>
                  <a:cubicBezTo>
                    <a:pt x="350" y="451"/>
                    <a:pt x="449" y="351"/>
                    <a:pt x="449" y="226"/>
                  </a:cubicBezTo>
                  <a:cubicBezTo>
                    <a:pt x="449" y="101"/>
                    <a:pt x="350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>
              <a:extLst>
                <a:ext uri="{FF2B5EF4-FFF2-40B4-BE49-F238E27FC236}">
                  <a16:creationId xmlns:a16="http://schemas.microsoft.com/office/drawing/2014/main" id="{577B64D0-97D8-7C8C-2F4C-D19FD89D939B}"/>
                </a:ext>
              </a:extLst>
            </p:cNvPr>
            <p:cNvSpPr/>
            <p:nvPr/>
          </p:nvSpPr>
          <p:spPr>
            <a:xfrm>
              <a:off x="4138383" y="4328982"/>
              <a:ext cx="20102" cy="20102"/>
            </a:xfrm>
            <a:custGeom>
              <a:avLst/>
              <a:gdLst/>
              <a:ahLst/>
              <a:cxnLst/>
              <a:rect l="l" t="t" r="r" b="b"/>
              <a:pathLst>
                <a:path w="245" h="245" extrusionOk="0">
                  <a:moveTo>
                    <a:pt x="122" y="1"/>
                  </a:moveTo>
                  <a:cubicBezTo>
                    <a:pt x="55" y="1"/>
                    <a:pt x="0" y="55"/>
                    <a:pt x="0" y="123"/>
                  </a:cubicBezTo>
                  <a:cubicBezTo>
                    <a:pt x="0" y="190"/>
                    <a:pt x="55" y="245"/>
                    <a:pt x="122" y="245"/>
                  </a:cubicBezTo>
                  <a:cubicBezTo>
                    <a:pt x="190" y="245"/>
                    <a:pt x="244" y="190"/>
                    <a:pt x="244" y="123"/>
                  </a:cubicBezTo>
                  <a:cubicBezTo>
                    <a:pt x="244" y="55"/>
                    <a:pt x="190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>
              <a:extLst>
                <a:ext uri="{FF2B5EF4-FFF2-40B4-BE49-F238E27FC236}">
                  <a16:creationId xmlns:a16="http://schemas.microsoft.com/office/drawing/2014/main" id="{0D82B3A6-0A62-A274-6674-57E277D1177D}"/>
                </a:ext>
              </a:extLst>
            </p:cNvPr>
            <p:cNvSpPr/>
            <p:nvPr/>
          </p:nvSpPr>
          <p:spPr>
            <a:xfrm>
              <a:off x="4158486" y="4245864"/>
              <a:ext cx="14441" cy="14523"/>
            </a:xfrm>
            <a:custGeom>
              <a:avLst/>
              <a:gdLst/>
              <a:ahLst/>
              <a:cxnLst/>
              <a:rect l="l" t="t" r="r" b="b"/>
              <a:pathLst>
                <a:path w="176" h="177" extrusionOk="0">
                  <a:moveTo>
                    <a:pt x="90" y="1"/>
                  </a:moveTo>
                  <a:cubicBezTo>
                    <a:pt x="89" y="1"/>
                    <a:pt x="89" y="1"/>
                    <a:pt x="88" y="1"/>
                  </a:cubicBezTo>
                  <a:cubicBezTo>
                    <a:pt x="40" y="1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6" y="176"/>
                    <a:pt x="176" y="138"/>
                    <a:pt x="176" y="88"/>
                  </a:cubicBezTo>
                  <a:cubicBezTo>
                    <a:pt x="176" y="40"/>
                    <a:pt x="137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>
              <a:extLst>
                <a:ext uri="{FF2B5EF4-FFF2-40B4-BE49-F238E27FC236}">
                  <a16:creationId xmlns:a16="http://schemas.microsoft.com/office/drawing/2014/main" id="{C77D58BC-D0AE-E5D5-9F5B-5E0EBEB21617}"/>
                </a:ext>
              </a:extLst>
            </p:cNvPr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>
              <a:extLst>
                <a:ext uri="{FF2B5EF4-FFF2-40B4-BE49-F238E27FC236}">
                  <a16:creationId xmlns:a16="http://schemas.microsoft.com/office/drawing/2014/main" id="{77555E27-06E1-D9B8-FFF8-AEE822103DC4}"/>
                </a:ext>
              </a:extLst>
            </p:cNvPr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6">
              <a:extLst>
                <a:ext uri="{FF2B5EF4-FFF2-40B4-BE49-F238E27FC236}">
                  <a16:creationId xmlns:a16="http://schemas.microsoft.com/office/drawing/2014/main" id="{D0609D64-DF6E-B901-BCD3-DD48236B0CDA}"/>
                </a:ext>
              </a:extLst>
            </p:cNvPr>
            <p:cNvSpPr/>
            <p:nvPr/>
          </p:nvSpPr>
          <p:spPr>
            <a:xfrm>
              <a:off x="4668021" y="2787664"/>
              <a:ext cx="1010692" cy="234089"/>
            </a:xfrm>
            <a:custGeom>
              <a:avLst/>
              <a:gdLst/>
              <a:ahLst/>
              <a:cxnLst/>
              <a:rect l="l" t="t" r="r" b="b"/>
              <a:pathLst>
                <a:path w="12318" h="2853" extrusionOk="0">
                  <a:moveTo>
                    <a:pt x="12318" y="0"/>
                  </a:moveTo>
                  <a:lnTo>
                    <a:pt x="1" y="1687"/>
                  </a:lnTo>
                  <a:cubicBezTo>
                    <a:pt x="456" y="2569"/>
                    <a:pt x="936" y="2853"/>
                    <a:pt x="1367" y="2853"/>
                  </a:cubicBezTo>
                  <a:cubicBezTo>
                    <a:pt x="2147" y="2853"/>
                    <a:pt x="2762" y="1919"/>
                    <a:pt x="2761" y="1917"/>
                  </a:cubicBezTo>
                  <a:lnTo>
                    <a:pt x="2761" y="1917"/>
                  </a:lnTo>
                  <a:cubicBezTo>
                    <a:pt x="3349" y="2379"/>
                    <a:pt x="3848" y="2545"/>
                    <a:pt x="4261" y="2545"/>
                  </a:cubicBezTo>
                  <a:cubicBezTo>
                    <a:pt x="5312" y="2545"/>
                    <a:pt x="5808" y="1474"/>
                    <a:pt x="5808" y="1474"/>
                  </a:cubicBezTo>
                  <a:cubicBezTo>
                    <a:pt x="6264" y="2016"/>
                    <a:pt x="6771" y="2204"/>
                    <a:pt x="7255" y="2204"/>
                  </a:cubicBezTo>
                  <a:cubicBezTo>
                    <a:pt x="8361" y="2204"/>
                    <a:pt x="9350" y="1223"/>
                    <a:pt x="9350" y="1223"/>
                  </a:cubicBezTo>
                  <a:cubicBezTo>
                    <a:pt x="9842" y="1686"/>
                    <a:pt x="10266" y="1864"/>
                    <a:pt x="10628" y="1864"/>
                  </a:cubicBezTo>
                  <a:cubicBezTo>
                    <a:pt x="11802" y="1864"/>
                    <a:pt x="12318" y="0"/>
                    <a:pt x="1231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6">
              <a:extLst>
                <a:ext uri="{FF2B5EF4-FFF2-40B4-BE49-F238E27FC236}">
                  <a16:creationId xmlns:a16="http://schemas.microsoft.com/office/drawing/2014/main" id="{299E9E49-AE80-F27C-C571-BB99F7F8BF2D}"/>
                </a:ext>
              </a:extLst>
            </p:cNvPr>
            <p:cNvSpPr/>
            <p:nvPr/>
          </p:nvSpPr>
          <p:spPr>
            <a:xfrm>
              <a:off x="4723077" y="2958985"/>
              <a:ext cx="139977" cy="46769"/>
            </a:xfrm>
            <a:custGeom>
              <a:avLst/>
              <a:gdLst/>
              <a:ahLst/>
              <a:cxnLst/>
              <a:rect l="l" t="t" r="r" b="b"/>
              <a:pathLst>
                <a:path w="1706" h="570" extrusionOk="0">
                  <a:moveTo>
                    <a:pt x="1706" y="0"/>
                  </a:moveTo>
                  <a:cubicBezTo>
                    <a:pt x="1136" y="75"/>
                    <a:pt x="569" y="151"/>
                    <a:pt x="1" y="230"/>
                  </a:cubicBezTo>
                  <a:cubicBezTo>
                    <a:pt x="222" y="454"/>
                    <a:pt x="455" y="569"/>
                    <a:pt x="696" y="569"/>
                  </a:cubicBezTo>
                  <a:cubicBezTo>
                    <a:pt x="1108" y="569"/>
                    <a:pt x="1480" y="249"/>
                    <a:pt x="170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>
              <a:extLst>
                <a:ext uri="{FF2B5EF4-FFF2-40B4-BE49-F238E27FC236}">
                  <a16:creationId xmlns:a16="http://schemas.microsoft.com/office/drawing/2014/main" id="{E369FA05-28C1-6DDF-A13D-F60289A60AA4}"/>
                </a:ext>
              </a:extLst>
            </p:cNvPr>
            <p:cNvSpPr/>
            <p:nvPr/>
          </p:nvSpPr>
          <p:spPr>
            <a:xfrm>
              <a:off x="4930091" y="2928791"/>
              <a:ext cx="182643" cy="51692"/>
            </a:xfrm>
            <a:custGeom>
              <a:avLst/>
              <a:gdLst/>
              <a:ahLst/>
              <a:cxnLst/>
              <a:rect l="l" t="t" r="r" b="b"/>
              <a:pathLst>
                <a:path w="2226" h="630" extrusionOk="0">
                  <a:moveTo>
                    <a:pt x="2226" y="0"/>
                  </a:moveTo>
                  <a:cubicBezTo>
                    <a:pt x="1484" y="86"/>
                    <a:pt x="742" y="173"/>
                    <a:pt x="1" y="264"/>
                  </a:cubicBezTo>
                  <a:cubicBezTo>
                    <a:pt x="380" y="505"/>
                    <a:pt x="738" y="630"/>
                    <a:pt x="1068" y="630"/>
                  </a:cubicBezTo>
                  <a:cubicBezTo>
                    <a:pt x="1623" y="630"/>
                    <a:pt x="2008" y="278"/>
                    <a:pt x="222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>
              <a:extLst>
                <a:ext uri="{FF2B5EF4-FFF2-40B4-BE49-F238E27FC236}">
                  <a16:creationId xmlns:a16="http://schemas.microsoft.com/office/drawing/2014/main" id="{19B60666-0A2D-FD51-F9BF-06C591EC8356}"/>
                </a:ext>
              </a:extLst>
            </p:cNvPr>
            <p:cNvSpPr/>
            <p:nvPr/>
          </p:nvSpPr>
          <p:spPr>
            <a:xfrm>
              <a:off x="5179853" y="2896955"/>
              <a:ext cx="220304" cy="55630"/>
            </a:xfrm>
            <a:custGeom>
              <a:avLst/>
              <a:gdLst/>
              <a:ahLst/>
              <a:cxnLst/>
              <a:rect l="l" t="t" r="r" b="b"/>
              <a:pathLst>
                <a:path w="2685" h="678" extrusionOk="0">
                  <a:moveTo>
                    <a:pt x="2684" y="1"/>
                  </a:moveTo>
                  <a:cubicBezTo>
                    <a:pt x="1789" y="98"/>
                    <a:pt x="894" y="195"/>
                    <a:pt x="1" y="295"/>
                  </a:cubicBezTo>
                  <a:cubicBezTo>
                    <a:pt x="304" y="548"/>
                    <a:pt x="647" y="677"/>
                    <a:pt x="1020" y="677"/>
                  </a:cubicBezTo>
                  <a:cubicBezTo>
                    <a:pt x="1690" y="677"/>
                    <a:pt x="2327" y="276"/>
                    <a:pt x="2684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>
              <a:extLst>
                <a:ext uri="{FF2B5EF4-FFF2-40B4-BE49-F238E27FC236}">
                  <a16:creationId xmlns:a16="http://schemas.microsoft.com/office/drawing/2014/main" id="{C53C4B0C-6B70-3140-E3F6-8E76C03CBC92}"/>
                </a:ext>
              </a:extLst>
            </p:cNvPr>
            <p:cNvSpPr/>
            <p:nvPr/>
          </p:nvSpPr>
          <p:spPr>
            <a:xfrm>
              <a:off x="5462190" y="2872668"/>
              <a:ext cx="158931" cy="51938"/>
            </a:xfrm>
            <a:custGeom>
              <a:avLst/>
              <a:gdLst/>
              <a:ahLst/>
              <a:cxnLst/>
              <a:rect l="l" t="t" r="r" b="b"/>
              <a:pathLst>
                <a:path w="1937" h="633" extrusionOk="0">
                  <a:moveTo>
                    <a:pt x="1937" y="1"/>
                  </a:moveTo>
                  <a:lnTo>
                    <a:pt x="1937" y="1"/>
                  </a:lnTo>
                  <a:cubicBezTo>
                    <a:pt x="1291" y="74"/>
                    <a:pt x="646" y="145"/>
                    <a:pt x="1" y="214"/>
                  </a:cubicBezTo>
                  <a:cubicBezTo>
                    <a:pt x="340" y="491"/>
                    <a:pt x="660" y="633"/>
                    <a:pt x="951" y="633"/>
                  </a:cubicBezTo>
                  <a:cubicBezTo>
                    <a:pt x="1368" y="633"/>
                    <a:pt x="1696" y="344"/>
                    <a:pt x="193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6">
              <a:extLst>
                <a:ext uri="{FF2B5EF4-FFF2-40B4-BE49-F238E27FC236}">
                  <a16:creationId xmlns:a16="http://schemas.microsoft.com/office/drawing/2014/main" id="{F9D7F6FF-6519-A172-DD0B-DD7336BBBBEC}"/>
                </a:ext>
              </a:extLst>
            </p:cNvPr>
            <p:cNvSpPr/>
            <p:nvPr/>
          </p:nvSpPr>
          <p:spPr>
            <a:xfrm>
              <a:off x="3626715" y="2010154"/>
              <a:ext cx="1340533" cy="1059348"/>
            </a:xfrm>
            <a:custGeom>
              <a:avLst/>
              <a:gdLst/>
              <a:ahLst/>
              <a:cxnLst/>
              <a:rect l="l" t="t" r="r" b="b"/>
              <a:pathLst>
                <a:path w="16338" h="12911" extrusionOk="0">
                  <a:moveTo>
                    <a:pt x="16338" y="1"/>
                  </a:moveTo>
                  <a:lnTo>
                    <a:pt x="4479" y="2237"/>
                  </a:lnTo>
                  <a:cubicBezTo>
                    <a:pt x="1" y="6146"/>
                    <a:pt x="6443" y="12910"/>
                    <a:pt x="6443" y="12911"/>
                  </a:cubicBezTo>
                  <a:cubicBezTo>
                    <a:pt x="7950" y="10906"/>
                    <a:pt x="10041" y="10349"/>
                    <a:pt x="11898" y="10349"/>
                  </a:cubicBezTo>
                  <a:cubicBezTo>
                    <a:pt x="14218" y="10349"/>
                    <a:pt x="16174" y="11217"/>
                    <a:pt x="16174" y="11217"/>
                  </a:cubicBezTo>
                  <a:cubicBezTo>
                    <a:pt x="10798" y="4746"/>
                    <a:pt x="16338" y="1"/>
                    <a:pt x="163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6">
              <a:extLst>
                <a:ext uri="{FF2B5EF4-FFF2-40B4-BE49-F238E27FC236}">
                  <a16:creationId xmlns:a16="http://schemas.microsoft.com/office/drawing/2014/main" id="{68235014-B674-DA80-6EBB-D69FCF72A076}"/>
                </a:ext>
              </a:extLst>
            </p:cNvPr>
            <p:cNvSpPr/>
            <p:nvPr/>
          </p:nvSpPr>
          <p:spPr>
            <a:xfrm>
              <a:off x="4585149" y="2419832"/>
              <a:ext cx="320569" cy="475316"/>
            </a:xfrm>
            <a:custGeom>
              <a:avLst/>
              <a:gdLst/>
              <a:ahLst/>
              <a:cxnLst/>
              <a:rect l="l" t="t" r="r" b="b"/>
              <a:pathLst>
                <a:path w="3907" h="5793" extrusionOk="0">
                  <a:moveTo>
                    <a:pt x="1989" y="0"/>
                  </a:moveTo>
                  <a:lnTo>
                    <a:pt x="1989" y="0"/>
                  </a:lnTo>
                  <a:cubicBezTo>
                    <a:pt x="1328" y="2"/>
                    <a:pt x="666" y="28"/>
                    <a:pt x="9" y="58"/>
                  </a:cubicBezTo>
                  <a:cubicBezTo>
                    <a:pt x="0" y="897"/>
                    <a:pt x="66" y="1736"/>
                    <a:pt x="198" y="2552"/>
                  </a:cubicBezTo>
                  <a:cubicBezTo>
                    <a:pt x="342" y="3440"/>
                    <a:pt x="565" y="4326"/>
                    <a:pt x="877" y="5182"/>
                  </a:cubicBezTo>
                  <a:cubicBezTo>
                    <a:pt x="2146" y="5266"/>
                    <a:pt x="3244" y="5568"/>
                    <a:pt x="3907" y="5793"/>
                  </a:cubicBezTo>
                  <a:cubicBezTo>
                    <a:pt x="2284" y="3625"/>
                    <a:pt x="1857" y="1654"/>
                    <a:pt x="19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6">
              <a:extLst>
                <a:ext uri="{FF2B5EF4-FFF2-40B4-BE49-F238E27FC236}">
                  <a16:creationId xmlns:a16="http://schemas.microsoft.com/office/drawing/2014/main" id="{06FAB69B-FA13-7154-04E0-AFBDDF0FB84C}"/>
                </a:ext>
              </a:extLst>
            </p:cNvPr>
            <p:cNvSpPr/>
            <p:nvPr/>
          </p:nvSpPr>
          <p:spPr>
            <a:xfrm>
              <a:off x="3869175" y="2345330"/>
              <a:ext cx="450783" cy="699394"/>
            </a:xfrm>
            <a:custGeom>
              <a:avLst/>
              <a:gdLst/>
              <a:ahLst/>
              <a:cxnLst/>
              <a:rect l="l" t="t" r="r" b="b"/>
              <a:pathLst>
                <a:path w="5494" h="8524" extrusionOk="0">
                  <a:moveTo>
                    <a:pt x="427" y="1"/>
                  </a:moveTo>
                  <a:cubicBezTo>
                    <a:pt x="260" y="423"/>
                    <a:pt x="162" y="876"/>
                    <a:pt x="140" y="1356"/>
                  </a:cubicBezTo>
                  <a:cubicBezTo>
                    <a:pt x="1" y="4406"/>
                    <a:pt x="2788" y="7747"/>
                    <a:pt x="3478" y="8524"/>
                  </a:cubicBezTo>
                  <a:cubicBezTo>
                    <a:pt x="4051" y="7812"/>
                    <a:pt x="4724" y="7252"/>
                    <a:pt x="5494" y="6849"/>
                  </a:cubicBezTo>
                  <a:cubicBezTo>
                    <a:pt x="5430" y="6715"/>
                    <a:pt x="5368" y="6580"/>
                    <a:pt x="5311" y="6443"/>
                  </a:cubicBezTo>
                  <a:cubicBezTo>
                    <a:pt x="4577" y="4714"/>
                    <a:pt x="4262" y="2852"/>
                    <a:pt x="4292" y="985"/>
                  </a:cubicBezTo>
                  <a:cubicBezTo>
                    <a:pt x="3407" y="902"/>
                    <a:pt x="2532" y="741"/>
                    <a:pt x="1665" y="470"/>
                  </a:cubicBezTo>
                  <a:cubicBezTo>
                    <a:pt x="1250" y="340"/>
                    <a:pt x="832" y="186"/>
                    <a:pt x="42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>
              <a:extLst>
                <a:ext uri="{FF2B5EF4-FFF2-40B4-BE49-F238E27FC236}">
                  <a16:creationId xmlns:a16="http://schemas.microsoft.com/office/drawing/2014/main" id="{A1AFB9FD-6121-AC58-DD63-E8953CB9680D}"/>
                </a:ext>
              </a:extLst>
            </p:cNvPr>
            <p:cNvSpPr/>
            <p:nvPr/>
          </p:nvSpPr>
          <p:spPr>
            <a:xfrm>
              <a:off x="4234957" y="2425329"/>
              <a:ext cx="406804" cy="474741"/>
            </a:xfrm>
            <a:custGeom>
              <a:avLst/>
              <a:gdLst/>
              <a:ahLst/>
              <a:cxnLst/>
              <a:rect l="l" t="t" r="r" b="b"/>
              <a:pathLst>
                <a:path w="4958" h="5786" extrusionOk="0">
                  <a:moveTo>
                    <a:pt x="4089" y="0"/>
                  </a:moveTo>
                  <a:lnTo>
                    <a:pt x="4089" y="0"/>
                  </a:lnTo>
                  <a:cubicBezTo>
                    <a:pt x="3553" y="26"/>
                    <a:pt x="3021" y="53"/>
                    <a:pt x="2501" y="70"/>
                  </a:cubicBezTo>
                  <a:cubicBezTo>
                    <a:pt x="2197" y="81"/>
                    <a:pt x="1895" y="86"/>
                    <a:pt x="1594" y="86"/>
                  </a:cubicBezTo>
                  <a:cubicBezTo>
                    <a:pt x="1060" y="86"/>
                    <a:pt x="530" y="68"/>
                    <a:pt x="3" y="23"/>
                  </a:cubicBezTo>
                  <a:lnTo>
                    <a:pt x="3" y="23"/>
                  </a:lnTo>
                  <a:cubicBezTo>
                    <a:pt x="0" y="233"/>
                    <a:pt x="0" y="441"/>
                    <a:pt x="7" y="649"/>
                  </a:cubicBezTo>
                  <a:cubicBezTo>
                    <a:pt x="58" y="2459"/>
                    <a:pt x="475" y="4192"/>
                    <a:pt x="1213" y="5786"/>
                  </a:cubicBezTo>
                  <a:cubicBezTo>
                    <a:pt x="2164" y="5326"/>
                    <a:pt x="3256" y="5092"/>
                    <a:pt x="4485" y="5092"/>
                  </a:cubicBezTo>
                  <a:cubicBezTo>
                    <a:pt x="4644" y="5092"/>
                    <a:pt x="4801" y="5096"/>
                    <a:pt x="4958" y="5105"/>
                  </a:cubicBezTo>
                  <a:cubicBezTo>
                    <a:pt x="4392" y="3539"/>
                    <a:pt x="4072" y="1763"/>
                    <a:pt x="40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36">
            <a:extLst>
              <a:ext uri="{FF2B5EF4-FFF2-40B4-BE49-F238E27FC236}">
                <a16:creationId xmlns:a16="http://schemas.microsoft.com/office/drawing/2014/main" id="{4E9D07E2-7F7C-2EA3-DB2E-868E52A38C5A}"/>
              </a:ext>
            </a:extLst>
          </p:cNvPr>
          <p:cNvSpPr/>
          <p:nvPr/>
        </p:nvSpPr>
        <p:spPr>
          <a:xfrm>
            <a:off x="7402825" y="3965520"/>
            <a:ext cx="1740960" cy="439924"/>
          </a:xfrm>
          <a:custGeom>
            <a:avLst/>
            <a:gdLst/>
            <a:ahLst/>
            <a:cxnLst/>
            <a:rect l="l" t="t" r="r" b="b"/>
            <a:pathLst>
              <a:path w="14124" h="3569" extrusionOk="0">
                <a:moveTo>
                  <a:pt x="14119" y="0"/>
                </a:moveTo>
                <a:lnTo>
                  <a:pt x="14119" y="2"/>
                </a:lnTo>
                <a:lnTo>
                  <a:pt x="14119" y="2"/>
                </a:lnTo>
                <a:cubicBezTo>
                  <a:pt x="14121" y="1"/>
                  <a:pt x="14122" y="1"/>
                  <a:pt x="14124" y="0"/>
                </a:cubicBezTo>
                <a:close/>
                <a:moveTo>
                  <a:pt x="14119" y="2"/>
                </a:moveTo>
                <a:lnTo>
                  <a:pt x="14119" y="2"/>
                </a:lnTo>
                <a:cubicBezTo>
                  <a:pt x="13871" y="112"/>
                  <a:pt x="13726" y="391"/>
                  <a:pt x="13652" y="661"/>
                </a:cubicBezTo>
                <a:cubicBezTo>
                  <a:pt x="13642" y="694"/>
                  <a:pt x="13631" y="731"/>
                  <a:pt x="13602" y="749"/>
                </a:cubicBezTo>
                <a:cubicBezTo>
                  <a:pt x="13587" y="758"/>
                  <a:pt x="13571" y="760"/>
                  <a:pt x="13554" y="760"/>
                </a:cubicBezTo>
                <a:cubicBezTo>
                  <a:pt x="13543" y="760"/>
                  <a:pt x="13532" y="759"/>
                  <a:pt x="13520" y="758"/>
                </a:cubicBezTo>
                <a:cubicBezTo>
                  <a:pt x="13433" y="745"/>
                  <a:pt x="13341" y="724"/>
                  <a:pt x="13253" y="724"/>
                </a:cubicBezTo>
                <a:cubicBezTo>
                  <a:pt x="13204" y="724"/>
                  <a:pt x="13156" y="731"/>
                  <a:pt x="13110" y="749"/>
                </a:cubicBezTo>
                <a:cubicBezTo>
                  <a:pt x="12993" y="796"/>
                  <a:pt x="12916" y="909"/>
                  <a:pt x="12871" y="1027"/>
                </a:cubicBezTo>
                <a:cubicBezTo>
                  <a:pt x="12827" y="1144"/>
                  <a:pt x="12809" y="1270"/>
                  <a:pt x="12767" y="1389"/>
                </a:cubicBezTo>
                <a:cubicBezTo>
                  <a:pt x="12694" y="1602"/>
                  <a:pt x="12547" y="1788"/>
                  <a:pt x="12360" y="1908"/>
                </a:cubicBezTo>
                <a:cubicBezTo>
                  <a:pt x="12318" y="1935"/>
                  <a:pt x="12272" y="1958"/>
                  <a:pt x="12224" y="1958"/>
                </a:cubicBezTo>
                <a:cubicBezTo>
                  <a:pt x="12217" y="1958"/>
                  <a:pt x="12211" y="1958"/>
                  <a:pt x="12204" y="1957"/>
                </a:cubicBezTo>
                <a:cubicBezTo>
                  <a:pt x="12143" y="1947"/>
                  <a:pt x="12097" y="1894"/>
                  <a:pt x="12043" y="1861"/>
                </a:cubicBezTo>
                <a:cubicBezTo>
                  <a:pt x="11988" y="1828"/>
                  <a:pt x="11928" y="1814"/>
                  <a:pt x="11865" y="1814"/>
                </a:cubicBezTo>
                <a:cubicBezTo>
                  <a:pt x="11756" y="1814"/>
                  <a:pt x="11639" y="1855"/>
                  <a:pt x="11534" y="1894"/>
                </a:cubicBezTo>
                <a:cubicBezTo>
                  <a:pt x="11511" y="1903"/>
                  <a:pt x="11486" y="1912"/>
                  <a:pt x="11462" y="1912"/>
                </a:cubicBezTo>
                <a:cubicBezTo>
                  <a:pt x="11458" y="1912"/>
                  <a:pt x="11453" y="1911"/>
                  <a:pt x="11449" y="1911"/>
                </a:cubicBezTo>
                <a:cubicBezTo>
                  <a:pt x="11343" y="1894"/>
                  <a:pt x="11361" y="1729"/>
                  <a:pt x="11295" y="1642"/>
                </a:cubicBezTo>
                <a:cubicBezTo>
                  <a:pt x="11253" y="1586"/>
                  <a:pt x="11182" y="1574"/>
                  <a:pt x="11108" y="1574"/>
                </a:cubicBezTo>
                <a:cubicBezTo>
                  <a:pt x="11072" y="1574"/>
                  <a:pt x="11036" y="1577"/>
                  <a:pt x="11002" y="1579"/>
                </a:cubicBezTo>
                <a:cubicBezTo>
                  <a:pt x="10996" y="1579"/>
                  <a:pt x="10991" y="1579"/>
                  <a:pt x="10985" y="1579"/>
                </a:cubicBezTo>
                <a:cubicBezTo>
                  <a:pt x="10748" y="1579"/>
                  <a:pt x="10633" y="1307"/>
                  <a:pt x="10506" y="1141"/>
                </a:cubicBezTo>
                <a:cubicBezTo>
                  <a:pt x="10390" y="988"/>
                  <a:pt x="10233" y="842"/>
                  <a:pt x="10042" y="831"/>
                </a:cubicBezTo>
                <a:cubicBezTo>
                  <a:pt x="10033" y="831"/>
                  <a:pt x="10025" y="830"/>
                  <a:pt x="10016" y="830"/>
                </a:cubicBezTo>
                <a:cubicBezTo>
                  <a:pt x="9967" y="830"/>
                  <a:pt x="9917" y="837"/>
                  <a:pt x="9868" y="837"/>
                </a:cubicBezTo>
                <a:cubicBezTo>
                  <a:pt x="9822" y="837"/>
                  <a:pt x="9776" y="831"/>
                  <a:pt x="9735" y="808"/>
                </a:cubicBezTo>
                <a:cubicBezTo>
                  <a:pt x="9637" y="752"/>
                  <a:pt x="9613" y="626"/>
                  <a:pt x="9570" y="520"/>
                </a:cubicBezTo>
                <a:cubicBezTo>
                  <a:pt x="9452" y="227"/>
                  <a:pt x="9134" y="46"/>
                  <a:pt x="8818" y="46"/>
                </a:cubicBezTo>
                <a:cubicBezTo>
                  <a:pt x="8781" y="46"/>
                  <a:pt x="8743" y="48"/>
                  <a:pt x="8706" y="54"/>
                </a:cubicBezTo>
                <a:cubicBezTo>
                  <a:pt x="8358" y="103"/>
                  <a:pt x="8058" y="358"/>
                  <a:pt x="7897" y="672"/>
                </a:cubicBezTo>
                <a:cubicBezTo>
                  <a:pt x="7840" y="787"/>
                  <a:pt x="7796" y="911"/>
                  <a:pt x="7722" y="1015"/>
                </a:cubicBezTo>
                <a:cubicBezTo>
                  <a:pt x="7651" y="1115"/>
                  <a:pt x="7540" y="1197"/>
                  <a:pt x="7419" y="1197"/>
                </a:cubicBezTo>
                <a:cubicBezTo>
                  <a:pt x="7414" y="1197"/>
                  <a:pt x="7408" y="1197"/>
                  <a:pt x="7403" y="1197"/>
                </a:cubicBezTo>
                <a:cubicBezTo>
                  <a:pt x="7261" y="1187"/>
                  <a:pt x="7152" y="1070"/>
                  <a:pt x="7023" y="1011"/>
                </a:cubicBezTo>
                <a:cubicBezTo>
                  <a:pt x="6956" y="980"/>
                  <a:pt x="6884" y="967"/>
                  <a:pt x="6812" y="967"/>
                </a:cubicBezTo>
                <a:cubicBezTo>
                  <a:pt x="6688" y="967"/>
                  <a:pt x="6561" y="1007"/>
                  <a:pt x="6455" y="1073"/>
                </a:cubicBezTo>
                <a:cubicBezTo>
                  <a:pt x="6285" y="1177"/>
                  <a:pt x="6159" y="1339"/>
                  <a:pt x="6051" y="1506"/>
                </a:cubicBezTo>
                <a:cubicBezTo>
                  <a:pt x="5970" y="1630"/>
                  <a:pt x="5896" y="1762"/>
                  <a:pt x="5787" y="1860"/>
                </a:cubicBezTo>
                <a:cubicBezTo>
                  <a:pt x="5702" y="1938"/>
                  <a:pt x="5589" y="1994"/>
                  <a:pt x="5476" y="1994"/>
                </a:cubicBezTo>
                <a:cubicBezTo>
                  <a:pt x="5445" y="1994"/>
                  <a:pt x="5413" y="1989"/>
                  <a:pt x="5382" y="1980"/>
                </a:cubicBezTo>
                <a:cubicBezTo>
                  <a:pt x="5277" y="1947"/>
                  <a:pt x="5198" y="1861"/>
                  <a:pt x="5107" y="1800"/>
                </a:cubicBezTo>
                <a:cubicBezTo>
                  <a:pt x="4994" y="1724"/>
                  <a:pt x="4859" y="1685"/>
                  <a:pt x="4723" y="1685"/>
                </a:cubicBezTo>
                <a:cubicBezTo>
                  <a:pt x="4623" y="1685"/>
                  <a:pt x="4522" y="1706"/>
                  <a:pt x="4431" y="1750"/>
                </a:cubicBezTo>
                <a:cubicBezTo>
                  <a:pt x="4289" y="1818"/>
                  <a:pt x="4174" y="1933"/>
                  <a:pt x="4043" y="2022"/>
                </a:cubicBezTo>
                <a:cubicBezTo>
                  <a:pt x="3938" y="2093"/>
                  <a:pt x="3842" y="2112"/>
                  <a:pt x="3747" y="2112"/>
                </a:cubicBezTo>
                <a:cubicBezTo>
                  <a:pt x="3634" y="2112"/>
                  <a:pt x="3524" y="2085"/>
                  <a:pt x="3408" y="2085"/>
                </a:cubicBezTo>
                <a:cubicBezTo>
                  <a:pt x="3336" y="2085"/>
                  <a:pt x="3261" y="2095"/>
                  <a:pt x="3182" y="2129"/>
                </a:cubicBezTo>
                <a:cubicBezTo>
                  <a:pt x="3050" y="2184"/>
                  <a:pt x="2937" y="2283"/>
                  <a:pt x="2800" y="2327"/>
                </a:cubicBezTo>
                <a:cubicBezTo>
                  <a:pt x="2751" y="2343"/>
                  <a:pt x="2704" y="2350"/>
                  <a:pt x="2660" y="2350"/>
                </a:cubicBezTo>
                <a:cubicBezTo>
                  <a:pt x="2488" y="2350"/>
                  <a:pt x="2340" y="2251"/>
                  <a:pt x="2164" y="2215"/>
                </a:cubicBezTo>
                <a:cubicBezTo>
                  <a:pt x="1923" y="2167"/>
                  <a:pt x="1678" y="2141"/>
                  <a:pt x="1431" y="2137"/>
                </a:cubicBezTo>
                <a:cubicBezTo>
                  <a:pt x="1405" y="2137"/>
                  <a:pt x="1379" y="2137"/>
                  <a:pt x="1353" y="2137"/>
                </a:cubicBezTo>
                <a:cubicBezTo>
                  <a:pt x="1133" y="2137"/>
                  <a:pt x="913" y="2153"/>
                  <a:pt x="696" y="2184"/>
                </a:cubicBezTo>
                <a:cubicBezTo>
                  <a:pt x="487" y="2215"/>
                  <a:pt x="223" y="2340"/>
                  <a:pt x="16" y="2340"/>
                </a:cubicBezTo>
                <a:cubicBezTo>
                  <a:pt x="11" y="2340"/>
                  <a:pt x="5" y="2340"/>
                  <a:pt x="0" y="2340"/>
                </a:cubicBezTo>
                <a:lnTo>
                  <a:pt x="0" y="2340"/>
                </a:lnTo>
                <a:cubicBezTo>
                  <a:pt x="4724" y="2496"/>
                  <a:pt x="9440" y="2907"/>
                  <a:pt x="14119" y="3568"/>
                </a:cubicBezTo>
                <a:lnTo>
                  <a:pt x="14119" y="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>
            <a:extLst>
              <a:ext uri="{FF2B5EF4-FFF2-40B4-BE49-F238E27FC236}">
                <a16:creationId xmlns:a16="http://schemas.microsoft.com/office/drawing/2014/main" id="{D06C3210-DBCF-58B9-6BB1-34F660DEF0C0}"/>
              </a:ext>
            </a:extLst>
          </p:cNvPr>
          <p:cNvSpPr/>
          <p:nvPr/>
        </p:nvSpPr>
        <p:spPr>
          <a:xfrm>
            <a:off x="8069395" y="325208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>
            <a:extLst>
              <a:ext uri="{FF2B5EF4-FFF2-40B4-BE49-F238E27FC236}">
                <a16:creationId xmlns:a16="http://schemas.microsoft.com/office/drawing/2014/main" id="{7C077847-37A2-EF34-4E9B-C54635DA44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207725"/>
            <a:ext cx="5830500" cy="8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Planned features</a:t>
            </a:r>
            <a:endParaRPr dirty="0"/>
          </a:p>
        </p:txBody>
      </p:sp>
      <p:sp>
        <p:nvSpPr>
          <p:cNvPr id="1054" name="Google Shape;1054;p36">
            <a:extLst>
              <a:ext uri="{FF2B5EF4-FFF2-40B4-BE49-F238E27FC236}">
                <a16:creationId xmlns:a16="http://schemas.microsoft.com/office/drawing/2014/main" id="{AAA605A5-2627-CFF2-C672-740EDE74842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710813" y="1102150"/>
            <a:ext cx="1147500" cy="9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055" name="Google Shape;1055;p36">
            <a:extLst>
              <a:ext uri="{FF2B5EF4-FFF2-40B4-BE49-F238E27FC236}">
                <a16:creationId xmlns:a16="http://schemas.microsoft.com/office/drawing/2014/main" id="{23A4982B-3BD9-BA94-1996-DAE94D1055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0813" y="3225275"/>
            <a:ext cx="42402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Planned features from the mark scheme</a:t>
            </a:r>
            <a:endParaRPr sz="1200" dirty="0"/>
          </a:p>
        </p:txBody>
      </p:sp>
      <p:grpSp>
        <p:nvGrpSpPr>
          <p:cNvPr id="1056" name="Google Shape;1056;p36">
            <a:extLst>
              <a:ext uri="{FF2B5EF4-FFF2-40B4-BE49-F238E27FC236}">
                <a16:creationId xmlns:a16="http://schemas.microsoft.com/office/drawing/2014/main" id="{0A2CD628-FF87-7048-D378-A594FA37E9B4}"/>
              </a:ext>
            </a:extLst>
          </p:cNvPr>
          <p:cNvGrpSpPr/>
          <p:nvPr/>
        </p:nvGrpSpPr>
        <p:grpSpPr>
          <a:xfrm>
            <a:off x="4489624" y="4611694"/>
            <a:ext cx="2313885" cy="699993"/>
            <a:chOff x="232899" y="4472444"/>
            <a:chExt cx="2313885" cy="699993"/>
          </a:xfrm>
        </p:grpSpPr>
        <p:sp>
          <p:nvSpPr>
            <p:cNvPr id="1057" name="Google Shape;1057;p36">
              <a:extLst>
                <a:ext uri="{FF2B5EF4-FFF2-40B4-BE49-F238E27FC236}">
                  <a16:creationId xmlns:a16="http://schemas.microsoft.com/office/drawing/2014/main" id="{131DAA32-F498-0677-B0FD-32709E2E7B8B}"/>
                </a:ext>
              </a:extLst>
            </p:cNvPr>
            <p:cNvSpPr/>
            <p:nvPr/>
          </p:nvSpPr>
          <p:spPr>
            <a:xfrm flipH="1">
              <a:off x="1193238" y="4472444"/>
              <a:ext cx="1317430" cy="332925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>
              <a:extLst>
                <a:ext uri="{FF2B5EF4-FFF2-40B4-BE49-F238E27FC236}">
                  <a16:creationId xmlns:a16="http://schemas.microsoft.com/office/drawing/2014/main" id="{6A9B69F5-FCC2-0BBE-FAD2-28A5F3D54E8F}"/>
                </a:ext>
              </a:extLst>
            </p:cNvPr>
            <p:cNvSpPr/>
            <p:nvPr/>
          </p:nvSpPr>
          <p:spPr>
            <a:xfrm flipH="1">
              <a:off x="1116811" y="4614562"/>
              <a:ext cx="669562" cy="219156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>
              <a:extLst>
                <a:ext uri="{FF2B5EF4-FFF2-40B4-BE49-F238E27FC236}">
                  <a16:creationId xmlns:a16="http://schemas.microsoft.com/office/drawing/2014/main" id="{57BD360D-81C4-CEB6-8A89-68DE59A861E7}"/>
                </a:ext>
              </a:extLst>
            </p:cNvPr>
            <p:cNvSpPr/>
            <p:nvPr/>
          </p:nvSpPr>
          <p:spPr>
            <a:xfrm flipH="1">
              <a:off x="232899" y="4696899"/>
              <a:ext cx="2033461" cy="475537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>
              <a:extLst>
                <a:ext uri="{FF2B5EF4-FFF2-40B4-BE49-F238E27FC236}">
                  <a16:creationId xmlns:a16="http://schemas.microsoft.com/office/drawing/2014/main" id="{54A551E3-D5EA-CA95-91D4-76F3D16C01DF}"/>
                </a:ext>
              </a:extLst>
            </p:cNvPr>
            <p:cNvSpPr/>
            <p:nvPr/>
          </p:nvSpPr>
          <p:spPr>
            <a:xfrm flipH="1">
              <a:off x="1619972" y="4911247"/>
              <a:ext cx="741177" cy="230866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>
              <a:extLst>
                <a:ext uri="{FF2B5EF4-FFF2-40B4-BE49-F238E27FC236}">
                  <a16:creationId xmlns:a16="http://schemas.microsoft.com/office/drawing/2014/main" id="{0F314240-5A15-CBB6-C92C-D5546BCCFD77}"/>
                </a:ext>
              </a:extLst>
            </p:cNvPr>
            <p:cNvSpPr/>
            <p:nvPr/>
          </p:nvSpPr>
          <p:spPr>
            <a:xfrm flipH="1">
              <a:off x="774883" y="4713909"/>
              <a:ext cx="1281683" cy="333295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6">
              <a:extLst>
                <a:ext uri="{FF2B5EF4-FFF2-40B4-BE49-F238E27FC236}">
                  <a16:creationId xmlns:a16="http://schemas.microsoft.com/office/drawing/2014/main" id="{1AC7CACF-3C1E-7B8E-AB9D-84B7A5F3A684}"/>
                </a:ext>
              </a:extLst>
            </p:cNvPr>
            <p:cNvSpPr/>
            <p:nvPr/>
          </p:nvSpPr>
          <p:spPr>
            <a:xfrm flipH="1">
              <a:off x="2212373" y="4649198"/>
              <a:ext cx="334411" cy="203256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6">
              <a:extLst>
                <a:ext uri="{FF2B5EF4-FFF2-40B4-BE49-F238E27FC236}">
                  <a16:creationId xmlns:a16="http://schemas.microsoft.com/office/drawing/2014/main" id="{41D8FC91-570E-4F93-01B4-1724014D92EB}"/>
                </a:ext>
              </a:extLst>
            </p:cNvPr>
            <p:cNvSpPr/>
            <p:nvPr/>
          </p:nvSpPr>
          <p:spPr>
            <a:xfrm flipH="1">
              <a:off x="1750507" y="4497835"/>
              <a:ext cx="573664" cy="186739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36">
            <a:extLst>
              <a:ext uri="{FF2B5EF4-FFF2-40B4-BE49-F238E27FC236}">
                <a16:creationId xmlns:a16="http://schemas.microsoft.com/office/drawing/2014/main" id="{66828F75-3C71-A4B4-08A4-2324212E9777}"/>
              </a:ext>
            </a:extLst>
          </p:cNvPr>
          <p:cNvSpPr/>
          <p:nvPr/>
        </p:nvSpPr>
        <p:spPr>
          <a:xfrm>
            <a:off x="6725241" y="911540"/>
            <a:ext cx="1622173" cy="373599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33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B20A6A37-A4FC-AB21-CE04-A7800345E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8">
            <a:extLst>
              <a:ext uri="{FF2B5EF4-FFF2-40B4-BE49-F238E27FC236}">
                <a16:creationId xmlns:a16="http://schemas.microsoft.com/office/drawing/2014/main" id="{DFEDFDBC-C623-004D-548C-4CA5B79D7427}"/>
              </a:ext>
            </a:extLst>
          </p:cNvPr>
          <p:cNvSpPr/>
          <p:nvPr/>
        </p:nvSpPr>
        <p:spPr>
          <a:xfrm>
            <a:off x="410775" y="868550"/>
            <a:ext cx="1186019" cy="273177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38">
            <a:extLst>
              <a:ext uri="{FF2B5EF4-FFF2-40B4-BE49-F238E27FC236}">
                <a16:creationId xmlns:a16="http://schemas.microsoft.com/office/drawing/2014/main" id="{35841E58-B5E2-8486-FD12-13F47FF13400}"/>
              </a:ext>
            </a:extLst>
          </p:cNvPr>
          <p:cNvGrpSpPr/>
          <p:nvPr/>
        </p:nvGrpSpPr>
        <p:grpSpPr>
          <a:xfrm flipH="1">
            <a:off x="-493577" y="4329256"/>
            <a:ext cx="2315624" cy="754224"/>
            <a:chOff x="7262152" y="1298786"/>
            <a:chExt cx="1508845" cy="491447"/>
          </a:xfrm>
        </p:grpSpPr>
        <p:sp>
          <p:nvSpPr>
            <p:cNvPr id="1080" name="Google Shape;1080;p38">
              <a:extLst>
                <a:ext uri="{FF2B5EF4-FFF2-40B4-BE49-F238E27FC236}">
                  <a16:creationId xmlns:a16="http://schemas.microsoft.com/office/drawing/2014/main" id="{5C22E86C-E27E-0311-0F1E-1C857BD3F32A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>
              <a:extLst>
                <a:ext uri="{FF2B5EF4-FFF2-40B4-BE49-F238E27FC236}">
                  <a16:creationId xmlns:a16="http://schemas.microsoft.com/office/drawing/2014/main" id="{B7133D8D-88B4-1540-5630-0F0D896CC369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>
              <a:extLst>
                <a:ext uri="{FF2B5EF4-FFF2-40B4-BE49-F238E27FC236}">
                  <a16:creationId xmlns:a16="http://schemas.microsoft.com/office/drawing/2014/main" id="{9A55D971-4734-5C2C-A27F-89A26F225778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>
              <a:extLst>
                <a:ext uri="{FF2B5EF4-FFF2-40B4-BE49-F238E27FC236}">
                  <a16:creationId xmlns:a16="http://schemas.microsoft.com/office/drawing/2014/main" id="{92B231B7-915B-7F47-7D50-D60B9A82C63D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>
              <a:extLst>
                <a:ext uri="{FF2B5EF4-FFF2-40B4-BE49-F238E27FC236}">
                  <a16:creationId xmlns:a16="http://schemas.microsoft.com/office/drawing/2014/main" id="{FC4C18B1-54C3-5A45-C0B2-39CB18A349B8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8">
              <a:extLst>
                <a:ext uri="{FF2B5EF4-FFF2-40B4-BE49-F238E27FC236}">
                  <a16:creationId xmlns:a16="http://schemas.microsoft.com/office/drawing/2014/main" id="{42F4F7C8-19C1-4B8B-CED2-D7E677B28AFB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>
              <a:extLst>
                <a:ext uri="{FF2B5EF4-FFF2-40B4-BE49-F238E27FC236}">
                  <a16:creationId xmlns:a16="http://schemas.microsoft.com/office/drawing/2014/main" id="{4302C207-99AD-8E2F-6F41-A06AA45DFA7E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8">
              <a:extLst>
                <a:ext uri="{FF2B5EF4-FFF2-40B4-BE49-F238E27FC236}">
                  <a16:creationId xmlns:a16="http://schemas.microsoft.com/office/drawing/2014/main" id="{59BA98B0-AEAC-BDF0-315F-05D1E342C539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38">
            <a:extLst>
              <a:ext uri="{FF2B5EF4-FFF2-40B4-BE49-F238E27FC236}">
                <a16:creationId xmlns:a16="http://schemas.microsoft.com/office/drawing/2014/main" id="{31B99F7A-5900-2460-536B-11C889816760}"/>
              </a:ext>
            </a:extLst>
          </p:cNvPr>
          <p:cNvSpPr/>
          <p:nvPr/>
        </p:nvSpPr>
        <p:spPr>
          <a:xfrm flipH="1">
            <a:off x="195" y="410403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>
            <a:extLst>
              <a:ext uri="{FF2B5EF4-FFF2-40B4-BE49-F238E27FC236}">
                <a16:creationId xmlns:a16="http://schemas.microsoft.com/office/drawing/2014/main" id="{B96DC87C-BC51-47C3-C15A-4F1C2F0CB6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250" y="0"/>
            <a:ext cx="3757500" cy="6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Planned mark scheme points</a:t>
            </a:r>
            <a:endParaRPr sz="1800" dirty="0"/>
          </a:p>
        </p:txBody>
      </p:sp>
      <p:sp>
        <p:nvSpPr>
          <p:cNvPr id="1092" name="Google Shape;1092;p38">
            <a:extLst>
              <a:ext uri="{FF2B5EF4-FFF2-40B4-BE49-F238E27FC236}">
                <a16:creationId xmlns:a16="http://schemas.microsoft.com/office/drawing/2014/main" id="{68EF7781-B470-8BF6-7C2F-B0E2EA0A8E2E}"/>
              </a:ext>
            </a:extLst>
          </p:cNvPr>
          <p:cNvSpPr/>
          <p:nvPr/>
        </p:nvSpPr>
        <p:spPr>
          <a:xfrm>
            <a:off x="5898503" y="998737"/>
            <a:ext cx="552247" cy="127201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AB8F5-CCCD-9EF4-BD73-30AD7111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37" y="1313880"/>
            <a:ext cx="7502125" cy="228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1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D0B3F099-4718-31A3-5F24-A5807AD4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8">
            <a:extLst>
              <a:ext uri="{FF2B5EF4-FFF2-40B4-BE49-F238E27FC236}">
                <a16:creationId xmlns:a16="http://schemas.microsoft.com/office/drawing/2014/main" id="{AE770D72-5ADD-F2A0-D3BA-7C02B4DEE631}"/>
              </a:ext>
            </a:extLst>
          </p:cNvPr>
          <p:cNvSpPr/>
          <p:nvPr/>
        </p:nvSpPr>
        <p:spPr>
          <a:xfrm>
            <a:off x="410775" y="868550"/>
            <a:ext cx="1186019" cy="273177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38">
            <a:extLst>
              <a:ext uri="{FF2B5EF4-FFF2-40B4-BE49-F238E27FC236}">
                <a16:creationId xmlns:a16="http://schemas.microsoft.com/office/drawing/2014/main" id="{C94712FF-4801-443A-9A82-94268F73C36F}"/>
              </a:ext>
            </a:extLst>
          </p:cNvPr>
          <p:cNvGrpSpPr/>
          <p:nvPr/>
        </p:nvGrpSpPr>
        <p:grpSpPr>
          <a:xfrm flipH="1">
            <a:off x="-493577" y="4329256"/>
            <a:ext cx="2315624" cy="754224"/>
            <a:chOff x="7262152" y="1298786"/>
            <a:chExt cx="1508845" cy="491447"/>
          </a:xfrm>
        </p:grpSpPr>
        <p:sp>
          <p:nvSpPr>
            <p:cNvPr id="1080" name="Google Shape;1080;p38">
              <a:extLst>
                <a:ext uri="{FF2B5EF4-FFF2-40B4-BE49-F238E27FC236}">
                  <a16:creationId xmlns:a16="http://schemas.microsoft.com/office/drawing/2014/main" id="{08E3D08D-A03C-CAAC-0E55-0C14B8890D58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>
              <a:extLst>
                <a:ext uri="{FF2B5EF4-FFF2-40B4-BE49-F238E27FC236}">
                  <a16:creationId xmlns:a16="http://schemas.microsoft.com/office/drawing/2014/main" id="{C37D9EE4-9C54-CF25-7F16-DB597FBE07FE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>
              <a:extLst>
                <a:ext uri="{FF2B5EF4-FFF2-40B4-BE49-F238E27FC236}">
                  <a16:creationId xmlns:a16="http://schemas.microsoft.com/office/drawing/2014/main" id="{2BC631B9-1E68-4D53-E7A3-C33F6D47F2BB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>
              <a:extLst>
                <a:ext uri="{FF2B5EF4-FFF2-40B4-BE49-F238E27FC236}">
                  <a16:creationId xmlns:a16="http://schemas.microsoft.com/office/drawing/2014/main" id="{28FC0E3B-71E1-CFF4-9CCD-D8689E0CE250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>
              <a:extLst>
                <a:ext uri="{FF2B5EF4-FFF2-40B4-BE49-F238E27FC236}">
                  <a16:creationId xmlns:a16="http://schemas.microsoft.com/office/drawing/2014/main" id="{39E66761-9EC8-7090-DEAC-E5D81296F6ED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8">
              <a:extLst>
                <a:ext uri="{FF2B5EF4-FFF2-40B4-BE49-F238E27FC236}">
                  <a16:creationId xmlns:a16="http://schemas.microsoft.com/office/drawing/2014/main" id="{550726D6-4979-A6C8-547E-D46C8853BBD1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>
              <a:extLst>
                <a:ext uri="{FF2B5EF4-FFF2-40B4-BE49-F238E27FC236}">
                  <a16:creationId xmlns:a16="http://schemas.microsoft.com/office/drawing/2014/main" id="{942928BD-37C0-B0BE-D093-62A8EA1433D1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8">
              <a:extLst>
                <a:ext uri="{FF2B5EF4-FFF2-40B4-BE49-F238E27FC236}">
                  <a16:creationId xmlns:a16="http://schemas.microsoft.com/office/drawing/2014/main" id="{2D3DE941-7BF0-6386-7E31-3B85590ED003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38">
            <a:extLst>
              <a:ext uri="{FF2B5EF4-FFF2-40B4-BE49-F238E27FC236}">
                <a16:creationId xmlns:a16="http://schemas.microsoft.com/office/drawing/2014/main" id="{CA1FB457-0E61-35F8-0207-A1DB9985958C}"/>
              </a:ext>
            </a:extLst>
          </p:cNvPr>
          <p:cNvSpPr/>
          <p:nvPr/>
        </p:nvSpPr>
        <p:spPr>
          <a:xfrm flipH="1">
            <a:off x="195" y="410403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>
            <a:extLst>
              <a:ext uri="{FF2B5EF4-FFF2-40B4-BE49-F238E27FC236}">
                <a16:creationId xmlns:a16="http://schemas.microsoft.com/office/drawing/2014/main" id="{B8A6754B-1379-D130-0220-50B18A2D1D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250" y="0"/>
            <a:ext cx="3757500" cy="6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Planned mark scheme points</a:t>
            </a:r>
            <a:endParaRPr sz="1800" dirty="0"/>
          </a:p>
        </p:txBody>
      </p:sp>
      <p:sp>
        <p:nvSpPr>
          <p:cNvPr id="1092" name="Google Shape;1092;p38">
            <a:extLst>
              <a:ext uri="{FF2B5EF4-FFF2-40B4-BE49-F238E27FC236}">
                <a16:creationId xmlns:a16="http://schemas.microsoft.com/office/drawing/2014/main" id="{AB1EB185-0638-2D5D-D927-85F27C972CE1}"/>
              </a:ext>
            </a:extLst>
          </p:cNvPr>
          <p:cNvSpPr/>
          <p:nvPr/>
        </p:nvSpPr>
        <p:spPr>
          <a:xfrm>
            <a:off x="5898503" y="998737"/>
            <a:ext cx="552247" cy="127201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75578-68AF-0D40-0303-D7AC06D37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57" y="827455"/>
            <a:ext cx="6302286" cy="586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D01CE-AD3B-BC94-D906-6DE7854D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857" y="2005114"/>
            <a:ext cx="5829805" cy="243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2C4944-8AA6-620C-9E6B-82A65A4F7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857" y="1407285"/>
            <a:ext cx="6096528" cy="350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245059-2CE0-A9A6-61A5-01A0EB1472FF}"/>
              </a:ext>
            </a:extLst>
          </p:cNvPr>
          <p:cNvSpPr txBox="1"/>
          <p:nvPr/>
        </p:nvSpPr>
        <p:spPr>
          <a:xfrm>
            <a:off x="1447489" y="2381497"/>
            <a:ext cx="179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F89478-F906-C3CF-130E-304B67A14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302" y="2748068"/>
            <a:ext cx="960203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A2EE90AF-D5E5-303C-1DCC-01172543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8">
            <a:extLst>
              <a:ext uri="{FF2B5EF4-FFF2-40B4-BE49-F238E27FC236}">
                <a16:creationId xmlns:a16="http://schemas.microsoft.com/office/drawing/2014/main" id="{8CE05181-E36E-20EB-778D-6D03797EB6D6}"/>
              </a:ext>
            </a:extLst>
          </p:cNvPr>
          <p:cNvSpPr/>
          <p:nvPr/>
        </p:nvSpPr>
        <p:spPr>
          <a:xfrm>
            <a:off x="410775" y="868550"/>
            <a:ext cx="1186019" cy="273177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38">
            <a:extLst>
              <a:ext uri="{FF2B5EF4-FFF2-40B4-BE49-F238E27FC236}">
                <a16:creationId xmlns:a16="http://schemas.microsoft.com/office/drawing/2014/main" id="{60D45477-D0D0-0AC2-B57E-2ECDA0B0AE80}"/>
              </a:ext>
            </a:extLst>
          </p:cNvPr>
          <p:cNvGrpSpPr/>
          <p:nvPr/>
        </p:nvGrpSpPr>
        <p:grpSpPr>
          <a:xfrm flipH="1">
            <a:off x="-493577" y="4329256"/>
            <a:ext cx="2315624" cy="754224"/>
            <a:chOff x="7262152" y="1298786"/>
            <a:chExt cx="1508845" cy="491447"/>
          </a:xfrm>
        </p:grpSpPr>
        <p:sp>
          <p:nvSpPr>
            <p:cNvPr id="1080" name="Google Shape;1080;p38">
              <a:extLst>
                <a:ext uri="{FF2B5EF4-FFF2-40B4-BE49-F238E27FC236}">
                  <a16:creationId xmlns:a16="http://schemas.microsoft.com/office/drawing/2014/main" id="{E5C6C9D7-D144-46D2-04BB-811A283EECFE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>
              <a:extLst>
                <a:ext uri="{FF2B5EF4-FFF2-40B4-BE49-F238E27FC236}">
                  <a16:creationId xmlns:a16="http://schemas.microsoft.com/office/drawing/2014/main" id="{74F5AE0D-8FFD-3A2A-864A-57E21E85C889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>
              <a:extLst>
                <a:ext uri="{FF2B5EF4-FFF2-40B4-BE49-F238E27FC236}">
                  <a16:creationId xmlns:a16="http://schemas.microsoft.com/office/drawing/2014/main" id="{69CD5180-C801-A70A-FB1A-FE4B764DCF63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>
              <a:extLst>
                <a:ext uri="{FF2B5EF4-FFF2-40B4-BE49-F238E27FC236}">
                  <a16:creationId xmlns:a16="http://schemas.microsoft.com/office/drawing/2014/main" id="{088C0418-0230-562F-FE6F-F523D93376E1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>
              <a:extLst>
                <a:ext uri="{FF2B5EF4-FFF2-40B4-BE49-F238E27FC236}">
                  <a16:creationId xmlns:a16="http://schemas.microsoft.com/office/drawing/2014/main" id="{215332AD-997C-D030-D367-BB6E9EF23C53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8">
              <a:extLst>
                <a:ext uri="{FF2B5EF4-FFF2-40B4-BE49-F238E27FC236}">
                  <a16:creationId xmlns:a16="http://schemas.microsoft.com/office/drawing/2014/main" id="{3DC763B5-7F65-AD7B-E81B-807423F64D90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>
              <a:extLst>
                <a:ext uri="{FF2B5EF4-FFF2-40B4-BE49-F238E27FC236}">
                  <a16:creationId xmlns:a16="http://schemas.microsoft.com/office/drawing/2014/main" id="{AF432AB8-01B5-2E88-BFAF-D72CD111A0D8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8">
              <a:extLst>
                <a:ext uri="{FF2B5EF4-FFF2-40B4-BE49-F238E27FC236}">
                  <a16:creationId xmlns:a16="http://schemas.microsoft.com/office/drawing/2014/main" id="{E569BD99-68F4-A408-803E-1F8C2FA65FC0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38">
            <a:extLst>
              <a:ext uri="{FF2B5EF4-FFF2-40B4-BE49-F238E27FC236}">
                <a16:creationId xmlns:a16="http://schemas.microsoft.com/office/drawing/2014/main" id="{A4D91C8A-2505-935A-160F-1D4E3EC9AABD}"/>
              </a:ext>
            </a:extLst>
          </p:cNvPr>
          <p:cNvSpPr/>
          <p:nvPr/>
        </p:nvSpPr>
        <p:spPr>
          <a:xfrm flipH="1">
            <a:off x="195" y="410403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>
            <a:extLst>
              <a:ext uri="{FF2B5EF4-FFF2-40B4-BE49-F238E27FC236}">
                <a16:creationId xmlns:a16="http://schemas.microsoft.com/office/drawing/2014/main" id="{45CFA1B3-6288-A37D-4CF0-3005B3287D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250" y="0"/>
            <a:ext cx="3757500" cy="6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Planned mark scheme points</a:t>
            </a:r>
            <a:endParaRPr sz="1800" dirty="0"/>
          </a:p>
        </p:txBody>
      </p:sp>
      <p:sp>
        <p:nvSpPr>
          <p:cNvPr id="1092" name="Google Shape;1092;p38">
            <a:extLst>
              <a:ext uri="{FF2B5EF4-FFF2-40B4-BE49-F238E27FC236}">
                <a16:creationId xmlns:a16="http://schemas.microsoft.com/office/drawing/2014/main" id="{D0B753A7-FDE3-681C-CB9A-2331D46F5F5C}"/>
              </a:ext>
            </a:extLst>
          </p:cNvPr>
          <p:cNvSpPr/>
          <p:nvPr/>
        </p:nvSpPr>
        <p:spPr>
          <a:xfrm>
            <a:off x="5898503" y="998737"/>
            <a:ext cx="552247" cy="127201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22E95-95E5-DCA2-6429-372789C5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22" y="692735"/>
            <a:ext cx="6180356" cy="739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4BA05-FA0C-2464-7931-1AC9BD2E2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822" y="1843231"/>
            <a:ext cx="4092295" cy="236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F20BF-238C-BA7F-ED88-AFA9BBD89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822" y="1439448"/>
            <a:ext cx="515918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46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C899CDDE-BB84-3A99-90FE-E1E5673C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8">
            <a:extLst>
              <a:ext uri="{FF2B5EF4-FFF2-40B4-BE49-F238E27FC236}">
                <a16:creationId xmlns:a16="http://schemas.microsoft.com/office/drawing/2014/main" id="{D624C003-F2AF-8092-3ECB-2E2C2665B285}"/>
              </a:ext>
            </a:extLst>
          </p:cNvPr>
          <p:cNvSpPr/>
          <p:nvPr/>
        </p:nvSpPr>
        <p:spPr>
          <a:xfrm>
            <a:off x="410775" y="868550"/>
            <a:ext cx="1186019" cy="273177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38">
            <a:extLst>
              <a:ext uri="{FF2B5EF4-FFF2-40B4-BE49-F238E27FC236}">
                <a16:creationId xmlns:a16="http://schemas.microsoft.com/office/drawing/2014/main" id="{BDBDA236-4445-66FA-4AF6-2A5FA45F9130}"/>
              </a:ext>
            </a:extLst>
          </p:cNvPr>
          <p:cNvGrpSpPr/>
          <p:nvPr/>
        </p:nvGrpSpPr>
        <p:grpSpPr>
          <a:xfrm flipH="1">
            <a:off x="-493577" y="4329256"/>
            <a:ext cx="2315624" cy="754224"/>
            <a:chOff x="7262152" y="1298786"/>
            <a:chExt cx="1508845" cy="491447"/>
          </a:xfrm>
        </p:grpSpPr>
        <p:sp>
          <p:nvSpPr>
            <p:cNvPr id="1080" name="Google Shape;1080;p38">
              <a:extLst>
                <a:ext uri="{FF2B5EF4-FFF2-40B4-BE49-F238E27FC236}">
                  <a16:creationId xmlns:a16="http://schemas.microsoft.com/office/drawing/2014/main" id="{FA34D2A8-9412-542B-EB61-5D1A1A684841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>
              <a:extLst>
                <a:ext uri="{FF2B5EF4-FFF2-40B4-BE49-F238E27FC236}">
                  <a16:creationId xmlns:a16="http://schemas.microsoft.com/office/drawing/2014/main" id="{AFC8C70A-FA8C-C2ED-A0D7-CEB311367962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>
              <a:extLst>
                <a:ext uri="{FF2B5EF4-FFF2-40B4-BE49-F238E27FC236}">
                  <a16:creationId xmlns:a16="http://schemas.microsoft.com/office/drawing/2014/main" id="{5A4F78C1-7CBA-449F-8C8A-0C34B0C88EB5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>
              <a:extLst>
                <a:ext uri="{FF2B5EF4-FFF2-40B4-BE49-F238E27FC236}">
                  <a16:creationId xmlns:a16="http://schemas.microsoft.com/office/drawing/2014/main" id="{D9A9AF38-A49D-EC72-E7AE-76A168496DEA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>
              <a:extLst>
                <a:ext uri="{FF2B5EF4-FFF2-40B4-BE49-F238E27FC236}">
                  <a16:creationId xmlns:a16="http://schemas.microsoft.com/office/drawing/2014/main" id="{5F034C82-0490-9E13-582E-4AF1148C793C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8">
              <a:extLst>
                <a:ext uri="{FF2B5EF4-FFF2-40B4-BE49-F238E27FC236}">
                  <a16:creationId xmlns:a16="http://schemas.microsoft.com/office/drawing/2014/main" id="{9E8F9C27-BC1D-0717-B5BE-AC38C2A4F7C5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>
              <a:extLst>
                <a:ext uri="{FF2B5EF4-FFF2-40B4-BE49-F238E27FC236}">
                  <a16:creationId xmlns:a16="http://schemas.microsoft.com/office/drawing/2014/main" id="{853772EC-12CE-B1FC-0AAA-E31F2EC18E43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8">
              <a:extLst>
                <a:ext uri="{FF2B5EF4-FFF2-40B4-BE49-F238E27FC236}">
                  <a16:creationId xmlns:a16="http://schemas.microsoft.com/office/drawing/2014/main" id="{CA93AF6E-8A85-30DF-EBD6-74136341C035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38">
            <a:extLst>
              <a:ext uri="{FF2B5EF4-FFF2-40B4-BE49-F238E27FC236}">
                <a16:creationId xmlns:a16="http://schemas.microsoft.com/office/drawing/2014/main" id="{D3CDFB3A-D0BF-B75C-12F9-4846A89BD13C}"/>
              </a:ext>
            </a:extLst>
          </p:cNvPr>
          <p:cNvSpPr/>
          <p:nvPr/>
        </p:nvSpPr>
        <p:spPr>
          <a:xfrm flipH="1">
            <a:off x="195" y="410403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>
            <a:extLst>
              <a:ext uri="{FF2B5EF4-FFF2-40B4-BE49-F238E27FC236}">
                <a16:creationId xmlns:a16="http://schemas.microsoft.com/office/drawing/2014/main" id="{DB85EADD-C211-C201-6E7E-5A2EA844EF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250" y="0"/>
            <a:ext cx="3757500" cy="6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Planned mark scheme points</a:t>
            </a:r>
            <a:endParaRPr sz="1800" dirty="0"/>
          </a:p>
        </p:txBody>
      </p:sp>
      <p:sp>
        <p:nvSpPr>
          <p:cNvPr id="1092" name="Google Shape;1092;p38">
            <a:extLst>
              <a:ext uri="{FF2B5EF4-FFF2-40B4-BE49-F238E27FC236}">
                <a16:creationId xmlns:a16="http://schemas.microsoft.com/office/drawing/2014/main" id="{4ABE5FE4-5738-6064-19A9-B8CEBBEAA3B5}"/>
              </a:ext>
            </a:extLst>
          </p:cNvPr>
          <p:cNvSpPr/>
          <p:nvPr/>
        </p:nvSpPr>
        <p:spPr>
          <a:xfrm>
            <a:off x="5898503" y="998737"/>
            <a:ext cx="552247" cy="127201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363E3E-81F4-E335-8C82-44DF31D7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05" y="694845"/>
            <a:ext cx="6340389" cy="2034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653D4-42E1-180E-F7BB-07E94AE2A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805" y="2704212"/>
            <a:ext cx="5806943" cy="205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D79081-8ACB-A893-8F2C-0DFF346B6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805" y="2909970"/>
            <a:ext cx="3200677" cy="167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95D0F3-72FD-1FD7-6D4E-254FD3AFD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805" y="3077625"/>
            <a:ext cx="5951736" cy="586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AAD6BC-9582-C73D-D1EB-4B27CA005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805" y="3652496"/>
            <a:ext cx="1943268" cy="198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E79019-1137-2C21-010A-54EEB6471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1805" y="3852113"/>
            <a:ext cx="2072820" cy="175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099BAB-DBE4-E9ED-A6BD-EB120BE5D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805" y="4014467"/>
            <a:ext cx="1874682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68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66" name="Google Shape;866;p34"/>
          <p:cNvSpPr txBox="1">
            <a:spLocks noGrp="1"/>
          </p:cNvSpPr>
          <p:nvPr>
            <p:ph type="subTitle" idx="3"/>
          </p:nvPr>
        </p:nvSpPr>
        <p:spPr>
          <a:xfrm>
            <a:off x="720000" y="39772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T</a:t>
            </a:r>
            <a:r>
              <a:rPr lang="en" sz="1200" dirty="0"/>
              <a:t>he memory useage, processing power usage and fps of the scene</a:t>
            </a:r>
            <a:endParaRPr dirty="0"/>
          </a:p>
        </p:txBody>
      </p:sp>
      <p:sp>
        <p:nvSpPr>
          <p:cNvPr id="868" name="Google Shape;868;p34"/>
          <p:cNvSpPr txBox="1">
            <a:spLocks noGrp="1"/>
          </p:cNvSpPr>
          <p:nvPr>
            <p:ph type="subTitle" idx="2"/>
          </p:nvPr>
        </p:nvSpPr>
        <p:spPr>
          <a:xfrm>
            <a:off x="3419269" y="23152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 of game scene created in blender</a:t>
            </a:r>
            <a:endParaRPr dirty="0"/>
          </a:p>
        </p:txBody>
      </p:sp>
      <p:sp>
        <p:nvSpPr>
          <p:cNvPr id="870" name="Google Shape;870;p34"/>
          <p:cNvSpPr txBox="1">
            <a:spLocks noGrp="1"/>
          </p:cNvSpPr>
          <p:nvPr>
            <p:ph type="subTitle" idx="5"/>
          </p:nvPr>
        </p:nvSpPr>
        <p:spPr>
          <a:xfrm>
            <a:off x="6118545" y="231524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scene implemented in engine</a:t>
            </a:r>
            <a:endParaRPr dirty="0"/>
          </a:p>
        </p:txBody>
      </p:sp>
      <p:sp>
        <p:nvSpPr>
          <p:cNvPr id="872" name="Google Shape;872;p34"/>
          <p:cNvSpPr txBox="1">
            <a:spLocks noGrp="1"/>
          </p:cNvSpPr>
          <p:nvPr>
            <p:ph type="title" idx="7"/>
          </p:nvPr>
        </p:nvSpPr>
        <p:spPr>
          <a:xfrm>
            <a:off x="815609" y="1390423"/>
            <a:ext cx="734700" cy="5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73" name="Google Shape;873;p34"/>
          <p:cNvSpPr txBox="1">
            <a:spLocks noGrp="1"/>
          </p:cNvSpPr>
          <p:nvPr>
            <p:ph type="title" idx="8"/>
          </p:nvPr>
        </p:nvSpPr>
        <p:spPr>
          <a:xfrm>
            <a:off x="815609" y="3052604"/>
            <a:ext cx="734700" cy="5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74" name="Google Shape;874;p34"/>
          <p:cNvSpPr txBox="1">
            <a:spLocks noGrp="1"/>
          </p:cNvSpPr>
          <p:nvPr>
            <p:ph type="title" idx="9"/>
          </p:nvPr>
        </p:nvSpPr>
        <p:spPr>
          <a:xfrm>
            <a:off x="3514881" y="1390423"/>
            <a:ext cx="734700" cy="5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76" name="Google Shape;876;p34"/>
          <p:cNvSpPr txBox="1">
            <a:spLocks noGrp="1"/>
          </p:cNvSpPr>
          <p:nvPr>
            <p:ph type="title" idx="14"/>
          </p:nvPr>
        </p:nvSpPr>
        <p:spPr>
          <a:xfrm>
            <a:off x="6214159" y="1390423"/>
            <a:ext cx="734700" cy="5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8" name="Google Shape;878;p34"/>
          <p:cNvSpPr txBox="1">
            <a:spLocks noGrp="1"/>
          </p:cNvSpPr>
          <p:nvPr>
            <p:ph type="subTitle" idx="16"/>
          </p:nvPr>
        </p:nvSpPr>
        <p:spPr>
          <a:xfrm>
            <a:off x="720000" y="19970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Theme</a:t>
            </a:r>
            <a:endParaRPr dirty="0"/>
          </a:p>
        </p:txBody>
      </p:sp>
      <p:sp>
        <p:nvSpPr>
          <p:cNvPr id="879" name="Google Shape;879;p34"/>
          <p:cNvSpPr txBox="1">
            <a:spLocks noGrp="1"/>
          </p:cNvSpPr>
          <p:nvPr>
            <p:ph type="subTitle" idx="17"/>
          </p:nvPr>
        </p:nvSpPr>
        <p:spPr>
          <a:xfrm>
            <a:off x="3419269" y="1985466"/>
            <a:ext cx="2699234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Design of game scene</a:t>
            </a:r>
            <a:endParaRPr sz="1600" dirty="0"/>
          </a:p>
        </p:txBody>
      </p:sp>
      <p:sp>
        <p:nvSpPr>
          <p:cNvPr id="880" name="Google Shape;880;p34"/>
          <p:cNvSpPr txBox="1">
            <a:spLocks noGrp="1"/>
          </p:cNvSpPr>
          <p:nvPr>
            <p:ph type="subTitle" idx="18"/>
          </p:nvPr>
        </p:nvSpPr>
        <p:spPr>
          <a:xfrm>
            <a:off x="720000" y="36590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Performance metrics</a:t>
            </a:r>
            <a:endParaRPr sz="1600" dirty="0"/>
          </a:p>
        </p:txBody>
      </p:sp>
      <p:sp>
        <p:nvSpPr>
          <p:cNvPr id="882" name="Google Shape;882;p34"/>
          <p:cNvSpPr txBox="1">
            <a:spLocks noGrp="1"/>
          </p:cNvSpPr>
          <p:nvPr>
            <p:ph type="subTitle" idx="20"/>
          </p:nvPr>
        </p:nvSpPr>
        <p:spPr>
          <a:xfrm>
            <a:off x="6118545" y="199708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3D scene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6"/>
          <p:cNvSpPr/>
          <p:nvPr/>
        </p:nvSpPr>
        <p:spPr>
          <a:xfrm>
            <a:off x="1" y="2465065"/>
            <a:ext cx="980813" cy="213375"/>
          </a:xfrm>
          <a:custGeom>
            <a:avLst/>
            <a:gdLst/>
            <a:ahLst/>
            <a:cxnLst/>
            <a:rect l="l" t="t" r="r" b="b"/>
            <a:pathLst>
              <a:path w="13932" h="3031" extrusionOk="0">
                <a:moveTo>
                  <a:pt x="2421" y="0"/>
                </a:moveTo>
                <a:cubicBezTo>
                  <a:pt x="2383" y="0"/>
                  <a:pt x="2343" y="4"/>
                  <a:pt x="2301" y="12"/>
                </a:cubicBezTo>
                <a:cubicBezTo>
                  <a:pt x="1909" y="89"/>
                  <a:pt x="1615" y="457"/>
                  <a:pt x="1546" y="854"/>
                </a:cubicBezTo>
                <a:cubicBezTo>
                  <a:pt x="1485" y="1202"/>
                  <a:pt x="1577" y="1562"/>
                  <a:pt x="1743" y="1879"/>
                </a:cubicBezTo>
                <a:cubicBezTo>
                  <a:pt x="1653" y="1773"/>
                  <a:pt x="1502" y="1710"/>
                  <a:pt x="1359" y="1710"/>
                </a:cubicBezTo>
                <a:cubicBezTo>
                  <a:pt x="1274" y="1710"/>
                  <a:pt x="1191" y="1732"/>
                  <a:pt x="1124" y="1780"/>
                </a:cubicBezTo>
                <a:cubicBezTo>
                  <a:pt x="1183" y="1662"/>
                  <a:pt x="1046" y="1540"/>
                  <a:pt x="914" y="1540"/>
                </a:cubicBezTo>
                <a:cubicBezTo>
                  <a:pt x="891" y="1540"/>
                  <a:pt x="867" y="1544"/>
                  <a:pt x="845" y="1553"/>
                </a:cubicBezTo>
                <a:cubicBezTo>
                  <a:pt x="701" y="1611"/>
                  <a:pt x="629" y="1768"/>
                  <a:pt x="570" y="1913"/>
                </a:cubicBezTo>
                <a:cubicBezTo>
                  <a:pt x="596" y="1519"/>
                  <a:pt x="347" y="1140"/>
                  <a:pt x="1" y="949"/>
                </a:cubicBezTo>
                <a:lnTo>
                  <a:pt x="1" y="3031"/>
                </a:lnTo>
                <a:cubicBezTo>
                  <a:pt x="4525" y="2294"/>
                  <a:pt x="9108" y="1923"/>
                  <a:pt x="13692" y="1923"/>
                </a:cubicBezTo>
                <a:cubicBezTo>
                  <a:pt x="13771" y="1923"/>
                  <a:pt x="13851" y="1923"/>
                  <a:pt x="13931" y="1924"/>
                </a:cubicBezTo>
                <a:cubicBezTo>
                  <a:pt x="13854" y="1793"/>
                  <a:pt x="13707" y="1680"/>
                  <a:pt x="13557" y="1680"/>
                </a:cubicBezTo>
                <a:cubicBezTo>
                  <a:pt x="13543" y="1680"/>
                  <a:pt x="13530" y="1681"/>
                  <a:pt x="13516" y="1683"/>
                </a:cubicBezTo>
                <a:cubicBezTo>
                  <a:pt x="13353" y="1706"/>
                  <a:pt x="13207" y="1792"/>
                  <a:pt x="13066" y="1876"/>
                </a:cubicBezTo>
                <a:cubicBezTo>
                  <a:pt x="12900" y="1519"/>
                  <a:pt x="12508" y="1293"/>
                  <a:pt x="12120" y="1293"/>
                </a:cubicBezTo>
                <a:cubicBezTo>
                  <a:pt x="12005" y="1293"/>
                  <a:pt x="11890" y="1312"/>
                  <a:pt x="11782" y="1354"/>
                </a:cubicBezTo>
                <a:cubicBezTo>
                  <a:pt x="11629" y="1413"/>
                  <a:pt x="11491" y="1509"/>
                  <a:pt x="11331" y="1548"/>
                </a:cubicBezTo>
                <a:cubicBezTo>
                  <a:pt x="11277" y="1562"/>
                  <a:pt x="11223" y="1568"/>
                  <a:pt x="11168" y="1568"/>
                </a:cubicBezTo>
                <a:cubicBezTo>
                  <a:pt x="11055" y="1568"/>
                  <a:pt x="10943" y="1540"/>
                  <a:pt x="10845" y="1486"/>
                </a:cubicBezTo>
                <a:cubicBezTo>
                  <a:pt x="10622" y="1365"/>
                  <a:pt x="10489" y="1241"/>
                  <a:pt x="10283" y="1241"/>
                </a:cubicBezTo>
                <a:cubicBezTo>
                  <a:pt x="10237" y="1241"/>
                  <a:pt x="10188" y="1247"/>
                  <a:pt x="10134" y="1260"/>
                </a:cubicBezTo>
                <a:cubicBezTo>
                  <a:pt x="9840" y="1332"/>
                  <a:pt x="9593" y="1576"/>
                  <a:pt x="9291" y="1576"/>
                </a:cubicBezTo>
                <a:cubicBezTo>
                  <a:pt x="8974" y="1576"/>
                  <a:pt x="8730" y="1312"/>
                  <a:pt x="8486" y="1107"/>
                </a:cubicBezTo>
                <a:cubicBezTo>
                  <a:pt x="8125" y="803"/>
                  <a:pt x="7646" y="606"/>
                  <a:pt x="7184" y="606"/>
                </a:cubicBezTo>
                <a:cubicBezTo>
                  <a:pt x="6925" y="606"/>
                  <a:pt x="6671" y="668"/>
                  <a:pt x="6448" y="809"/>
                </a:cubicBezTo>
                <a:cubicBezTo>
                  <a:pt x="6152" y="995"/>
                  <a:pt x="5867" y="1315"/>
                  <a:pt x="5545" y="1315"/>
                </a:cubicBezTo>
                <a:cubicBezTo>
                  <a:pt x="5499" y="1315"/>
                  <a:pt x="5452" y="1309"/>
                  <a:pt x="5404" y="1294"/>
                </a:cubicBezTo>
                <a:cubicBezTo>
                  <a:pt x="5265" y="1096"/>
                  <a:pt x="5093" y="938"/>
                  <a:pt x="4953" y="740"/>
                </a:cubicBezTo>
                <a:cubicBezTo>
                  <a:pt x="4803" y="529"/>
                  <a:pt x="4649" y="314"/>
                  <a:pt x="4433" y="174"/>
                </a:cubicBezTo>
                <a:cubicBezTo>
                  <a:pt x="4302" y="90"/>
                  <a:pt x="4198" y="58"/>
                  <a:pt x="4111" y="58"/>
                </a:cubicBezTo>
                <a:cubicBezTo>
                  <a:pt x="3832" y="58"/>
                  <a:pt x="3716" y="382"/>
                  <a:pt x="3400" y="391"/>
                </a:cubicBezTo>
                <a:cubicBezTo>
                  <a:pt x="3395" y="391"/>
                  <a:pt x="3390" y="391"/>
                  <a:pt x="3385" y="391"/>
                </a:cubicBezTo>
                <a:cubicBezTo>
                  <a:pt x="3018" y="391"/>
                  <a:pt x="2813" y="0"/>
                  <a:pt x="2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36"/>
          <p:cNvGrpSpPr/>
          <p:nvPr/>
        </p:nvGrpSpPr>
        <p:grpSpPr>
          <a:xfrm flipH="1">
            <a:off x="-1206962" y="4521048"/>
            <a:ext cx="3482434" cy="787258"/>
            <a:chOff x="7262152" y="1277262"/>
            <a:chExt cx="2269130" cy="512972"/>
          </a:xfrm>
        </p:grpSpPr>
        <p:sp>
          <p:nvSpPr>
            <p:cNvPr id="927" name="Google Shape;927;p36"/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8851314" y="1277262"/>
              <a:ext cx="679968" cy="212915"/>
            </a:xfrm>
            <a:custGeom>
              <a:avLst/>
              <a:gdLst/>
              <a:ahLst/>
              <a:cxnLst/>
              <a:rect l="l" t="t" r="r" b="b"/>
              <a:pathLst>
                <a:path w="8466" h="2651" extrusionOk="0">
                  <a:moveTo>
                    <a:pt x="3725" y="0"/>
                  </a:moveTo>
                  <a:cubicBezTo>
                    <a:pt x="3249" y="0"/>
                    <a:pt x="2774" y="57"/>
                    <a:pt x="2325" y="180"/>
                  </a:cubicBezTo>
                  <a:cubicBezTo>
                    <a:pt x="1167" y="495"/>
                    <a:pt x="217" y="1264"/>
                    <a:pt x="1" y="2174"/>
                  </a:cubicBezTo>
                  <a:cubicBezTo>
                    <a:pt x="1569" y="2473"/>
                    <a:pt x="3257" y="2651"/>
                    <a:pt x="4927" y="2651"/>
                  </a:cubicBezTo>
                  <a:cubicBezTo>
                    <a:pt x="6133" y="2651"/>
                    <a:pt x="7330" y="2558"/>
                    <a:pt x="8466" y="2352"/>
                  </a:cubicBezTo>
                  <a:cubicBezTo>
                    <a:pt x="7877" y="1539"/>
                    <a:pt x="7005" y="828"/>
                    <a:pt x="5909" y="403"/>
                  </a:cubicBezTo>
                  <a:cubicBezTo>
                    <a:pt x="5237" y="144"/>
                    <a:pt x="4479" y="0"/>
                    <a:pt x="3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8974441" y="1334767"/>
              <a:ext cx="216375" cy="111317"/>
            </a:xfrm>
            <a:custGeom>
              <a:avLst/>
              <a:gdLst/>
              <a:ahLst/>
              <a:cxnLst/>
              <a:rect l="l" t="t" r="r" b="b"/>
              <a:pathLst>
                <a:path w="2694" h="1386" extrusionOk="0">
                  <a:moveTo>
                    <a:pt x="2386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159" y="64"/>
                    <a:pt x="2071" y="229"/>
                    <a:pt x="2093" y="380"/>
                  </a:cubicBezTo>
                  <a:cubicBezTo>
                    <a:pt x="2064" y="238"/>
                    <a:pt x="1926" y="128"/>
                    <a:pt x="1783" y="128"/>
                  </a:cubicBezTo>
                  <a:cubicBezTo>
                    <a:pt x="1774" y="128"/>
                    <a:pt x="1765" y="128"/>
                    <a:pt x="1756" y="129"/>
                  </a:cubicBezTo>
                  <a:cubicBezTo>
                    <a:pt x="1623" y="141"/>
                    <a:pt x="1507" y="252"/>
                    <a:pt x="1478" y="382"/>
                  </a:cubicBezTo>
                  <a:lnTo>
                    <a:pt x="1478" y="382"/>
                  </a:lnTo>
                  <a:cubicBezTo>
                    <a:pt x="1470" y="298"/>
                    <a:pt x="1386" y="221"/>
                    <a:pt x="1297" y="221"/>
                  </a:cubicBezTo>
                  <a:cubicBezTo>
                    <a:pt x="1296" y="221"/>
                    <a:pt x="1295" y="221"/>
                    <a:pt x="1294" y="221"/>
                  </a:cubicBezTo>
                  <a:cubicBezTo>
                    <a:pt x="1184" y="222"/>
                    <a:pt x="1091" y="312"/>
                    <a:pt x="1055" y="416"/>
                  </a:cubicBezTo>
                  <a:cubicBezTo>
                    <a:pt x="1020" y="519"/>
                    <a:pt x="1030" y="634"/>
                    <a:pt x="1049" y="742"/>
                  </a:cubicBezTo>
                  <a:cubicBezTo>
                    <a:pt x="1023" y="596"/>
                    <a:pt x="939" y="541"/>
                    <a:pt x="841" y="541"/>
                  </a:cubicBezTo>
                  <a:cubicBezTo>
                    <a:pt x="694" y="541"/>
                    <a:pt x="515" y="665"/>
                    <a:pt x="446" y="794"/>
                  </a:cubicBezTo>
                  <a:cubicBezTo>
                    <a:pt x="394" y="763"/>
                    <a:pt x="328" y="742"/>
                    <a:pt x="265" y="742"/>
                  </a:cubicBezTo>
                  <a:cubicBezTo>
                    <a:pt x="206" y="742"/>
                    <a:pt x="148" y="760"/>
                    <a:pt x="105" y="804"/>
                  </a:cubicBezTo>
                  <a:cubicBezTo>
                    <a:pt x="1" y="907"/>
                    <a:pt x="7" y="1090"/>
                    <a:pt x="95" y="1206"/>
                  </a:cubicBezTo>
                  <a:cubicBezTo>
                    <a:pt x="183" y="1323"/>
                    <a:pt x="333" y="1380"/>
                    <a:pt x="478" y="1385"/>
                  </a:cubicBezTo>
                  <a:cubicBezTo>
                    <a:pt x="480" y="1385"/>
                    <a:pt x="483" y="1385"/>
                    <a:pt x="486" y="1385"/>
                  </a:cubicBezTo>
                  <a:cubicBezTo>
                    <a:pt x="650" y="1385"/>
                    <a:pt x="1865" y="1271"/>
                    <a:pt x="1864" y="1265"/>
                  </a:cubicBezTo>
                  <a:cubicBezTo>
                    <a:pt x="1857" y="1189"/>
                    <a:pt x="1848" y="1116"/>
                    <a:pt x="1840" y="1042"/>
                  </a:cubicBezTo>
                  <a:lnTo>
                    <a:pt x="1840" y="1042"/>
                  </a:lnTo>
                  <a:cubicBezTo>
                    <a:pt x="1887" y="1045"/>
                    <a:pt x="1934" y="1047"/>
                    <a:pt x="1982" y="1047"/>
                  </a:cubicBezTo>
                  <a:cubicBezTo>
                    <a:pt x="2118" y="1047"/>
                    <a:pt x="2254" y="1030"/>
                    <a:pt x="2364" y="953"/>
                  </a:cubicBezTo>
                  <a:cubicBezTo>
                    <a:pt x="2514" y="849"/>
                    <a:pt x="2561" y="591"/>
                    <a:pt x="2407" y="495"/>
                  </a:cubicBezTo>
                  <a:lnTo>
                    <a:pt x="2407" y="495"/>
                  </a:lnTo>
                  <a:cubicBezTo>
                    <a:pt x="2416" y="496"/>
                    <a:pt x="2425" y="497"/>
                    <a:pt x="2434" y="497"/>
                  </a:cubicBezTo>
                  <a:cubicBezTo>
                    <a:pt x="2573" y="497"/>
                    <a:pt x="2693" y="341"/>
                    <a:pt x="2661" y="202"/>
                  </a:cubicBezTo>
                  <a:cubicBezTo>
                    <a:pt x="2632" y="82"/>
                    <a:pt x="2508" y="1"/>
                    <a:pt x="2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8502977" y="1432591"/>
              <a:ext cx="858192" cy="278372"/>
            </a:xfrm>
            <a:custGeom>
              <a:avLst/>
              <a:gdLst/>
              <a:ahLst/>
              <a:cxnLst/>
              <a:rect l="l" t="t" r="r" b="b"/>
              <a:pathLst>
                <a:path w="10685" h="3466" extrusionOk="0">
                  <a:moveTo>
                    <a:pt x="7239" y="0"/>
                  </a:moveTo>
                  <a:cubicBezTo>
                    <a:pt x="5988" y="0"/>
                    <a:pt x="4736" y="199"/>
                    <a:pt x="3545" y="588"/>
                  </a:cubicBezTo>
                  <a:cubicBezTo>
                    <a:pt x="2332" y="983"/>
                    <a:pt x="772" y="1578"/>
                    <a:pt x="1" y="2653"/>
                  </a:cubicBezTo>
                  <a:cubicBezTo>
                    <a:pt x="595" y="2310"/>
                    <a:pt x="1361" y="1955"/>
                    <a:pt x="1891" y="1503"/>
                  </a:cubicBezTo>
                  <a:lnTo>
                    <a:pt x="1891" y="1503"/>
                  </a:lnTo>
                  <a:cubicBezTo>
                    <a:pt x="1427" y="1915"/>
                    <a:pt x="1003" y="2374"/>
                    <a:pt x="629" y="2869"/>
                  </a:cubicBezTo>
                  <a:cubicBezTo>
                    <a:pt x="1701" y="1951"/>
                    <a:pt x="2954" y="1246"/>
                    <a:pt x="4292" y="807"/>
                  </a:cubicBezTo>
                  <a:lnTo>
                    <a:pt x="4292" y="807"/>
                  </a:lnTo>
                  <a:cubicBezTo>
                    <a:pt x="3257" y="1436"/>
                    <a:pt x="2353" y="2283"/>
                    <a:pt x="1652" y="3273"/>
                  </a:cubicBezTo>
                  <a:cubicBezTo>
                    <a:pt x="2228" y="2715"/>
                    <a:pt x="2883" y="2237"/>
                    <a:pt x="3587" y="1856"/>
                  </a:cubicBezTo>
                  <a:lnTo>
                    <a:pt x="3587" y="1856"/>
                  </a:lnTo>
                  <a:cubicBezTo>
                    <a:pt x="2942" y="2268"/>
                    <a:pt x="2385" y="2821"/>
                    <a:pt x="1964" y="3465"/>
                  </a:cubicBezTo>
                  <a:cubicBezTo>
                    <a:pt x="2646" y="2896"/>
                    <a:pt x="3587" y="2800"/>
                    <a:pt x="4461" y="2652"/>
                  </a:cubicBezTo>
                  <a:cubicBezTo>
                    <a:pt x="5334" y="2503"/>
                    <a:pt x="6285" y="2211"/>
                    <a:pt x="6731" y="1442"/>
                  </a:cubicBezTo>
                  <a:lnTo>
                    <a:pt x="6731" y="1442"/>
                  </a:lnTo>
                  <a:cubicBezTo>
                    <a:pt x="6155" y="1500"/>
                    <a:pt x="5581" y="1556"/>
                    <a:pt x="5004" y="1611"/>
                  </a:cubicBezTo>
                  <a:cubicBezTo>
                    <a:pt x="5951" y="1101"/>
                    <a:pt x="7025" y="832"/>
                    <a:pt x="8099" y="832"/>
                  </a:cubicBezTo>
                  <a:cubicBezTo>
                    <a:pt x="8233" y="832"/>
                    <a:pt x="8366" y="837"/>
                    <a:pt x="8500" y="845"/>
                  </a:cubicBezTo>
                  <a:cubicBezTo>
                    <a:pt x="7913" y="708"/>
                    <a:pt x="7310" y="638"/>
                    <a:pt x="6708" y="638"/>
                  </a:cubicBezTo>
                  <a:cubicBezTo>
                    <a:pt x="6436" y="638"/>
                    <a:pt x="6164" y="652"/>
                    <a:pt x="5894" y="681"/>
                  </a:cubicBezTo>
                  <a:cubicBezTo>
                    <a:pt x="6790" y="454"/>
                    <a:pt x="7714" y="341"/>
                    <a:pt x="8638" y="341"/>
                  </a:cubicBezTo>
                  <a:cubicBezTo>
                    <a:pt x="9324" y="341"/>
                    <a:pt x="10010" y="403"/>
                    <a:pt x="10684" y="528"/>
                  </a:cubicBezTo>
                  <a:cubicBezTo>
                    <a:pt x="9845" y="262"/>
                    <a:pt x="8973" y="96"/>
                    <a:pt x="8091" y="31"/>
                  </a:cubicBezTo>
                  <a:cubicBezTo>
                    <a:pt x="7808" y="11"/>
                    <a:pt x="7524" y="0"/>
                    <a:pt x="7239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9196197" y="1318865"/>
              <a:ext cx="240149" cy="87945"/>
            </a:xfrm>
            <a:custGeom>
              <a:avLst/>
              <a:gdLst/>
              <a:ahLst/>
              <a:cxnLst/>
              <a:rect l="l" t="t" r="r" b="b"/>
              <a:pathLst>
                <a:path w="2990" h="1095" extrusionOk="0">
                  <a:moveTo>
                    <a:pt x="159" y="266"/>
                  </a:moveTo>
                  <a:lnTo>
                    <a:pt x="159" y="266"/>
                  </a:lnTo>
                  <a:cubicBezTo>
                    <a:pt x="158" y="266"/>
                    <a:pt x="157" y="267"/>
                    <a:pt x="156" y="267"/>
                  </a:cubicBezTo>
                  <a:cubicBezTo>
                    <a:pt x="157" y="267"/>
                    <a:pt x="158" y="266"/>
                    <a:pt x="159" y="266"/>
                  </a:cubicBezTo>
                  <a:close/>
                  <a:moveTo>
                    <a:pt x="2977" y="994"/>
                  </a:moveTo>
                  <a:cubicBezTo>
                    <a:pt x="2981" y="996"/>
                    <a:pt x="2985" y="998"/>
                    <a:pt x="2989" y="1001"/>
                  </a:cubicBezTo>
                  <a:cubicBezTo>
                    <a:pt x="2985" y="998"/>
                    <a:pt x="2981" y="996"/>
                    <a:pt x="2977" y="994"/>
                  </a:cubicBezTo>
                  <a:close/>
                  <a:moveTo>
                    <a:pt x="429" y="1"/>
                  </a:moveTo>
                  <a:cubicBezTo>
                    <a:pt x="287" y="1"/>
                    <a:pt x="144" y="15"/>
                    <a:pt x="0" y="45"/>
                  </a:cubicBezTo>
                  <a:cubicBezTo>
                    <a:pt x="43" y="36"/>
                    <a:pt x="87" y="32"/>
                    <a:pt x="131" y="32"/>
                  </a:cubicBezTo>
                  <a:cubicBezTo>
                    <a:pt x="346" y="32"/>
                    <a:pt x="570" y="128"/>
                    <a:pt x="735" y="251"/>
                  </a:cubicBezTo>
                  <a:cubicBezTo>
                    <a:pt x="722" y="253"/>
                    <a:pt x="708" y="254"/>
                    <a:pt x="694" y="254"/>
                  </a:cubicBezTo>
                  <a:cubicBezTo>
                    <a:pt x="621" y="254"/>
                    <a:pt x="536" y="224"/>
                    <a:pt x="465" y="222"/>
                  </a:cubicBezTo>
                  <a:cubicBezTo>
                    <a:pt x="459" y="222"/>
                    <a:pt x="452" y="222"/>
                    <a:pt x="446" y="222"/>
                  </a:cubicBezTo>
                  <a:cubicBezTo>
                    <a:pt x="349" y="222"/>
                    <a:pt x="252" y="237"/>
                    <a:pt x="159" y="266"/>
                  </a:cubicBezTo>
                  <a:lnTo>
                    <a:pt x="159" y="266"/>
                  </a:lnTo>
                  <a:cubicBezTo>
                    <a:pt x="172" y="262"/>
                    <a:pt x="187" y="261"/>
                    <a:pt x="204" y="261"/>
                  </a:cubicBezTo>
                  <a:cubicBezTo>
                    <a:pt x="274" y="261"/>
                    <a:pt x="370" y="288"/>
                    <a:pt x="424" y="297"/>
                  </a:cubicBezTo>
                  <a:cubicBezTo>
                    <a:pt x="527" y="312"/>
                    <a:pt x="630" y="332"/>
                    <a:pt x="729" y="356"/>
                  </a:cubicBezTo>
                  <a:cubicBezTo>
                    <a:pt x="932" y="404"/>
                    <a:pt x="1129" y="469"/>
                    <a:pt x="1321" y="548"/>
                  </a:cubicBezTo>
                  <a:cubicBezTo>
                    <a:pt x="1694" y="706"/>
                    <a:pt x="2057" y="887"/>
                    <a:pt x="2406" y="1095"/>
                  </a:cubicBezTo>
                  <a:cubicBezTo>
                    <a:pt x="2327" y="1019"/>
                    <a:pt x="2263" y="959"/>
                    <a:pt x="2211" y="909"/>
                  </a:cubicBezTo>
                  <a:lnTo>
                    <a:pt x="2211" y="909"/>
                  </a:lnTo>
                  <a:lnTo>
                    <a:pt x="2539" y="1028"/>
                  </a:lnTo>
                  <a:cubicBezTo>
                    <a:pt x="2510" y="1002"/>
                    <a:pt x="2480" y="977"/>
                    <a:pt x="2448" y="954"/>
                  </a:cubicBezTo>
                  <a:lnTo>
                    <a:pt x="2448" y="954"/>
                  </a:lnTo>
                  <a:cubicBezTo>
                    <a:pt x="2502" y="979"/>
                    <a:pt x="2556" y="1003"/>
                    <a:pt x="2606" y="1028"/>
                  </a:cubicBezTo>
                  <a:cubicBezTo>
                    <a:pt x="2433" y="819"/>
                    <a:pt x="2200" y="661"/>
                    <a:pt x="1942" y="575"/>
                  </a:cubicBezTo>
                  <a:lnTo>
                    <a:pt x="1942" y="575"/>
                  </a:lnTo>
                  <a:cubicBezTo>
                    <a:pt x="2300" y="676"/>
                    <a:pt x="2649" y="814"/>
                    <a:pt x="2977" y="994"/>
                  </a:cubicBezTo>
                  <a:lnTo>
                    <a:pt x="2977" y="994"/>
                  </a:lnTo>
                  <a:cubicBezTo>
                    <a:pt x="2207" y="571"/>
                    <a:pt x="1342" y="1"/>
                    <a:pt x="429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36"/>
          <p:cNvGrpSpPr/>
          <p:nvPr/>
        </p:nvGrpSpPr>
        <p:grpSpPr>
          <a:xfrm>
            <a:off x="-1289451" y="752775"/>
            <a:ext cx="2881881" cy="4564723"/>
            <a:chOff x="3499700" y="-173756"/>
            <a:chExt cx="3285692" cy="5204336"/>
          </a:xfrm>
        </p:grpSpPr>
        <p:sp>
          <p:nvSpPr>
            <p:cNvPr id="940" name="Google Shape;940;p36"/>
            <p:cNvSpPr/>
            <p:nvPr/>
          </p:nvSpPr>
          <p:spPr>
            <a:xfrm>
              <a:off x="5192723" y="-156941"/>
              <a:ext cx="678576" cy="474749"/>
            </a:xfrm>
            <a:custGeom>
              <a:avLst/>
              <a:gdLst/>
              <a:ahLst/>
              <a:cxnLst/>
              <a:rect l="l" t="t" r="r" b="b"/>
              <a:pathLst>
                <a:path w="5233" h="3661" extrusionOk="0">
                  <a:moveTo>
                    <a:pt x="1394" y="0"/>
                  </a:moveTo>
                  <a:cubicBezTo>
                    <a:pt x="938" y="0"/>
                    <a:pt x="484" y="201"/>
                    <a:pt x="0" y="577"/>
                  </a:cubicBezTo>
                  <a:cubicBezTo>
                    <a:pt x="0" y="1585"/>
                    <a:pt x="98" y="2590"/>
                    <a:pt x="98" y="3597"/>
                  </a:cubicBezTo>
                  <a:cubicBezTo>
                    <a:pt x="494" y="3209"/>
                    <a:pt x="915" y="3078"/>
                    <a:pt x="1347" y="3078"/>
                  </a:cubicBezTo>
                  <a:cubicBezTo>
                    <a:pt x="2257" y="3078"/>
                    <a:pt x="3215" y="3660"/>
                    <a:pt x="4100" y="3660"/>
                  </a:cubicBezTo>
                  <a:cubicBezTo>
                    <a:pt x="4496" y="3660"/>
                    <a:pt x="4877" y="3544"/>
                    <a:pt x="5233" y="3207"/>
                  </a:cubicBezTo>
                  <a:lnTo>
                    <a:pt x="5233" y="674"/>
                  </a:lnTo>
                  <a:cubicBezTo>
                    <a:pt x="4714" y="891"/>
                    <a:pt x="4333" y="995"/>
                    <a:pt x="3992" y="995"/>
                  </a:cubicBezTo>
                  <a:cubicBezTo>
                    <a:pt x="3485" y="995"/>
                    <a:pt x="3066" y="765"/>
                    <a:pt x="2419" y="340"/>
                  </a:cubicBezTo>
                  <a:cubicBezTo>
                    <a:pt x="2068" y="110"/>
                    <a:pt x="1731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5190192" y="533135"/>
              <a:ext cx="869074" cy="212263"/>
            </a:xfrm>
            <a:custGeom>
              <a:avLst/>
              <a:gdLst/>
              <a:ahLst/>
              <a:cxnLst/>
              <a:rect l="l" t="t" r="r" b="b"/>
              <a:pathLst>
                <a:path w="10592" h="2587" extrusionOk="0">
                  <a:moveTo>
                    <a:pt x="10592" y="104"/>
                  </a:moveTo>
                  <a:cubicBezTo>
                    <a:pt x="10556" y="365"/>
                    <a:pt x="10470" y="614"/>
                    <a:pt x="10345" y="837"/>
                  </a:cubicBezTo>
                  <a:lnTo>
                    <a:pt x="10345" y="837"/>
                  </a:lnTo>
                  <a:cubicBezTo>
                    <a:pt x="10484" y="635"/>
                    <a:pt x="10574" y="388"/>
                    <a:pt x="10592" y="104"/>
                  </a:cubicBezTo>
                  <a:close/>
                  <a:moveTo>
                    <a:pt x="6573" y="0"/>
                  </a:moveTo>
                  <a:cubicBezTo>
                    <a:pt x="5512" y="0"/>
                    <a:pt x="5168" y="1138"/>
                    <a:pt x="4438" y="1715"/>
                  </a:cubicBezTo>
                  <a:cubicBezTo>
                    <a:pt x="4101" y="1982"/>
                    <a:pt x="3795" y="2083"/>
                    <a:pt x="3507" y="2083"/>
                  </a:cubicBezTo>
                  <a:cubicBezTo>
                    <a:pt x="2623" y="2083"/>
                    <a:pt x="1907" y="1135"/>
                    <a:pt x="949" y="1135"/>
                  </a:cubicBezTo>
                  <a:cubicBezTo>
                    <a:pt x="695" y="1135"/>
                    <a:pt x="424" y="1202"/>
                    <a:pt x="129" y="1370"/>
                  </a:cubicBezTo>
                  <a:cubicBezTo>
                    <a:pt x="0" y="1670"/>
                    <a:pt x="33" y="2135"/>
                    <a:pt x="31" y="2539"/>
                  </a:cubicBezTo>
                  <a:cubicBezTo>
                    <a:pt x="429" y="2173"/>
                    <a:pt x="828" y="2050"/>
                    <a:pt x="1227" y="2050"/>
                  </a:cubicBezTo>
                  <a:cubicBezTo>
                    <a:pt x="2057" y="2050"/>
                    <a:pt x="2889" y="2586"/>
                    <a:pt x="3718" y="2586"/>
                  </a:cubicBezTo>
                  <a:cubicBezTo>
                    <a:pt x="4066" y="2586"/>
                    <a:pt x="4414" y="2492"/>
                    <a:pt x="4760" y="2223"/>
                  </a:cubicBezTo>
                  <a:cubicBezTo>
                    <a:pt x="5437" y="1699"/>
                    <a:pt x="5388" y="689"/>
                    <a:pt x="6423" y="689"/>
                  </a:cubicBezTo>
                  <a:cubicBezTo>
                    <a:pt x="6424" y="689"/>
                    <a:pt x="6426" y="689"/>
                    <a:pt x="6428" y="689"/>
                  </a:cubicBezTo>
                  <a:cubicBezTo>
                    <a:pt x="7227" y="690"/>
                    <a:pt x="7737" y="1484"/>
                    <a:pt x="8460" y="1713"/>
                  </a:cubicBezTo>
                  <a:cubicBezTo>
                    <a:pt x="8602" y="1758"/>
                    <a:pt x="8744" y="1779"/>
                    <a:pt x="8884" y="1779"/>
                  </a:cubicBezTo>
                  <a:cubicBezTo>
                    <a:pt x="9483" y="1779"/>
                    <a:pt x="10033" y="1390"/>
                    <a:pt x="10345" y="837"/>
                  </a:cubicBezTo>
                  <a:lnTo>
                    <a:pt x="10345" y="837"/>
                  </a:lnTo>
                  <a:cubicBezTo>
                    <a:pt x="10083" y="1217"/>
                    <a:pt x="9647" y="1437"/>
                    <a:pt x="9187" y="1437"/>
                  </a:cubicBezTo>
                  <a:cubicBezTo>
                    <a:pt x="8963" y="1437"/>
                    <a:pt x="8734" y="1385"/>
                    <a:pt x="8517" y="1275"/>
                  </a:cubicBezTo>
                  <a:cubicBezTo>
                    <a:pt x="7803" y="912"/>
                    <a:pt x="7572" y="86"/>
                    <a:pt x="6716" y="7"/>
                  </a:cubicBezTo>
                  <a:cubicBezTo>
                    <a:pt x="6667" y="2"/>
                    <a:pt x="6619" y="0"/>
                    <a:pt x="6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5809757" y="695705"/>
              <a:ext cx="766347" cy="175915"/>
            </a:xfrm>
            <a:custGeom>
              <a:avLst/>
              <a:gdLst/>
              <a:ahLst/>
              <a:cxnLst/>
              <a:rect l="l" t="t" r="r" b="b"/>
              <a:pathLst>
                <a:path w="9340" h="2144" extrusionOk="0">
                  <a:moveTo>
                    <a:pt x="9340" y="1"/>
                  </a:moveTo>
                  <a:cubicBezTo>
                    <a:pt x="9157" y="347"/>
                    <a:pt x="8867" y="454"/>
                    <a:pt x="8547" y="454"/>
                  </a:cubicBezTo>
                  <a:cubicBezTo>
                    <a:pt x="8183" y="454"/>
                    <a:pt x="7780" y="315"/>
                    <a:pt x="7451" y="232"/>
                  </a:cubicBezTo>
                  <a:cubicBezTo>
                    <a:pt x="7236" y="178"/>
                    <a:pt x="7040" y="149"/>
                    <a:pt x="6859" y="149"/>
                  </a:cubicBezTo>
                  <a:cubicBezTo>
                    <a:pt x="6445" y="149"/>
                    <a:pt x="6100" y="297"/>
                    <a:pt x="5743" y="632"/>
                  </a:cubicBezTo>
                  <a:cubicBezTo>
                    <a:pt x="5345" y="1007"/>
                    <a:pt x="5019" y="1233"/>
                    <a:pt x="4557" y="1233"/>
                  </a:cubicBezTo>
                  <a:cubicBezTo>
                    <a:pt x="4407" y="1233"/>
                    <a:pt x="4244" y="1210"/>
                    <a:pt x="4059" y="1160"/>
                  </a:cubicBezTo>
                  <a:cubicBezTo>
                    <a:pt x="3386" y="978"/>
                    <a:pt x="2824" y="470"/>
                    <a:pt x="2110" y="341"/>
                  </a:cubicBezTo>
                  <a:cubicBezTo>
                    <a:pt x="1991" y="320"/>
                    <a:pt x="1859" y="309"/>
                    <a:pt x="1722" y="309"/>
                  </a:cubicBezTo>
                  <a:cubicBezTo>
                    <a:pt x="1122" y="309"/>
                    <a:pt x="406" y="515"/>
                    <a:pt x="38" y="926"/>
                  </a:cubicBezTo>
                  <a:cubicBezTo>
                    <a:pt x="26" y="1292"/>
                    <a:pt x="0" y="1819"/>
                    <a:pt x="136" y="2143"/>
                  </a:cubicBezTo>
                  <a:cubicBezTo>
                    <a:pt x="203" y="1434"/>
                    <a:pt x="1260" y="833"/>
                    <a:pt x="1879" y="828"/>
                  </a:cubicBezTo>
                  <a:cubicBezTo>
                    <a:pt x="1883" y="828"/>
                    <a:pt x="1887" y="828"/>
                    <a:pt x="1891" y="828"/>
                  </a:cubicBezTo>
                  <a:cubicBezTo>
                    <a:pt x="2644" y="828"/>
                    <a:pt x="3083" y="1251"/>
                    <a:pt x="3768" y="1451"/>
                  </a:cubicBezTo>
                  <a:cubicBezTo>
                    <a:pt x="4028" y="1527"/>
                    <a:pt x="4263" y="1566"/>
                    <a:pt x="4482" y="1566"/>
                  </a:cubicBezTo>
                  <a:cubicBezTo>
                    <a:pt x="4964" y="1566"/>
                    <a:pt x="5368" y="1376"/>
                    <a:pt x="5791" y="962"/>
                  </a:cubicBezTo>
                  <a:cubicBezTo>
                    <a:pt x="6146" y="615"/>
                    <a:pt x="6417" y="465"/>
                    <a:pt x="6751" y="465"/>
                  </a:cubicBezTo>
                  <a:cubicBezTo>
                    <a:pt x="6927" y="465"/>
                    <a:pt x="7121" y="507"/>
                    <a:pt x="7355" y="583"/>
                  </a:cubicBezTo>
                  <a:cubicBezTo>
                    <a:pt x="7592" y="662"/>
                    <a:pt x="7871" y="712"/>
                    <a:pt x="8144" y="712"/>
                  </a:cubicBezTo>
                  <a:cubicBezTo>
                    <a:pt x="8669" y="712"/>
                    <a:pt x="9176" y="527"/>
                    <a:pt x="9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4664246" y="813448"/>
              <a:ext cx="425183" cy="120531"/>
            </a:xfrm>
            <a:custGeom>
              <a:avLst/>
              <a:gdLst/>
              <a:ahLst/>
              <a:cxnLst/>
              <a:rect l="l" t="t" r="r" b="b"/>
              <a:pathLst>
                <a:path w="5182" h="1469" extrusionOk="0">
                  <a:moveTo>
                    <a:pt x="5182" y="954"/>
                  </a:moveTo>
                  <a:lnTo>
                    <a:pt x="5182" y="954"/>
                  </a:lnTo>
                  <a:cubicBezTo>
                    <a:pt x="5108" y="985"/>
                    <a:pt x="5038" y="998"/>
                    <a:pt x="4969" y="998"/>
                  </a:cubicBezTo>
                  <a:cubicBezTo>
                    <a:pt x="4946" y="998"/>
                    <a:pt x="4923" y="996"/>
                    <a:pt x="4900" y="993"/>
                  </a:cubicBezTo>
                  <a:lnTo>
                    <a:pt x="4900" y="993"/>
                  </a:lnTo>
                  <a:cubicBezTo>
                    <a:pt x="4930" y="1002"/>
                    <a:pt x="4961" y="1006"/>
                    <a:pt x="4993" y="1006"/>
                  </a:cubicBezTo>
                  <a:cubicBezTo>
                    <a:pt x="5052" y="1006"/>
                    <a:pt x="5114" y="990"/>
                    <a:pt x="5182" y="954"/>
                  </a:cubicBezTo>
                  <a:close/>
                  <a:moveTo>
                    <a:pt x="437" y="1"/>
                  </a:moveTo>
                  <a:cubicBezTo>
                    <a:pt x="283" y="1"/>
                    <a:pt x="134" y="51"/>
                    <a:pt x="1" y="175"/>
                  </a:cubicBezTo>
                  <a:cubicBezTo>
                    <a:pt x="36" y="438"/>
                    <a:pt x="133" y="741"/>
                    <a:pt x="49" y="1003"/>
                  </a:cubicBezTo>
                  <a:cubicBezTo>
                    <a:pt x="338" y="869"/>
                    <a:pt x="517" y="738"/>
                    <a:pt x="744" y="738"/>
                  </a:cubicBezTo>
                  <a:cubicBezTo>
                    <a:pt x="853" y="738"/>
                    <a:pt x="974" y="768"/>
                    <a:pt x="1124" y="843"/>
                  </a:cubicBezTo>
                  <a:cubicBezTo>
                    <a:pt x="1431" y="996"/>
                    <a:pt x="1659" y="1335"/>
                    <a:pt x="1996" y="1430"/>
                  </a:cubicBezTo>
                  <a:cubicBezTo>
                    <a:pt x="2090" y="1457"/>
                    <a:pt x="2178" y="1469"/>
                    <a:pt x="2260" y="1469"/>
                  </a:cubicBezTo>
                  <a:cubicBezTo>
                    <a:pt x="2977" y="1469"/>
                    <a:pt x="3273" y="557"/>
                    <a:pt x="3874" y="557"/>
                  </a:cubicBezTo>
                  <a:cubicBezTo>
                    <a:pt x="3898" y="557"/>
                    <a:pt x="3922" y="559"/>
                    <a:pt x="3947" y="562"/>
                  </a:cubicBezTo>
                  <a:cubicBezTo>
                    <a:pt x="4269" y="602"/>
                    <a:pt x="4557" y="950"/>
                    <a:pt x="4900" y="993"/>
                  </a:cubicBezTo>
                  <a:lnTo>
                    <a:pt x="4900" y="993"/>
                  </a:lnTo>
                  <a:cubicBezTo>
                    <a:pt x="4600" y="909"/>
                    <a:pt x="4386" y="441"/>
                    <a:pt x="4068" y="369"/>
                  </a:cubicBezTo>
                  <a:cubicBezTo>
                    <a:pt x="4009" y="356"/>
                    <a:pt x="3953" y="350"/>
                    <a:pt x="3899" y="350"/>
                  </a:cubicBezTo>
                  <a:cubicBezTo>
                    <a:pt x="3518" y="350"/>
                    <a:pt x="3272" y="660"/>
                    <a:pt x="2968" y="869"/>
                  </a:cubicBezTo>
                  <a:cubicBezTo>
                    <a:pt x="2760" y="1012"/>
                    <a:pt x="2578" y="1073"/>
                    <a:pt x="2408" y="1073"/>
                  </a:cubicBezTo>
                  <a:cubicBezTo>
                    <a:pt x="2108" y="1073"/>
                    <a:pt x="1848" y="882"/>
                    <a:pt x="1561" y="612"/>
                  </a:cubicBezTo>
                  <a:cubicBezTo>
                    <a:pt x="1299" y="365"/>
                    <a:pt x="852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5192735" y="1107188"/>
              <a:ext cx="1371220" cy="1757347"/>
            </a:xfrm>
            <a:custGeom>
              <a:avLst/>
              <a:gdLst/>
              <a:ahLst/>
              <a:cxnLst/>
              <a:rect l="l" t="t" r="r" b="b"/>
              <a:pathLst>
                <a:path w="16712" h="21418" fill="none" extrusionOk="0">
                  <a:moveTo>
                    <a:pt x="16712" y="16416"/>
                  </a:moveTo>
                  <a:lnTo>
                    <a:pt x="9250" y="0"/>
                  </a:lnTo>
                  <a:lnTo>
                    <a:pt x="7256" y="192"/>
                  </a:lnTo>
                  <a:lnTo>
                    <a:pt x="0" y="214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3853513" y="976399"/>
              <a:ext cx="2328415" cy="2170114"/>
            </a:xfrm>
            <a:custGeom>
              <a:avLst/>
              <a:gdLst/>
              <a:ahLst/>
              <a:cxnLst/>
              <a:rect l="l" t="t" r="r" b="b"/>
              <a:pathLst>
                <a:path w="28378" h="32075" fill="none" extrusionOk="0">
                  <a:moveTo>
                    <a:pt x="0" y="32074"/>
                  </a:moveTo>
                  <a:lnTo>
                    <a:pt x="16601" y="1"/>
                  </a:lnTo>
                  <a:lnTo>
                    <a:pt x="28377" y="2576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3612356" y="895580"/>
              <a:ext cx="1055737" cy="2145772"/>
            </a:xfrm>
            <a:custGeom>
              <a:avLst/>
              <a:gdLst/>
              <a:ahLst/>
              <a:cxnLst/>
              <a:rect l="l" t="t" r="r" b="b"/>
              <a:pathLst>
                <a:path w="12867" h="26152" fill="none" extrusionOk="0">
                  <a:moveTo>
                    <a:pt x="0" y="26151"/>
                  </a:moveTo>
                  <a:lnTo>
                    <a:pt x="1286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4781169" y="2864463"/>
              <a:ext cx="717773" cy="1273498"/>
            </a:xfrm>
            <a:custGeom>
              <a:avLst/>
              <a:gdLst/>
              <a:ahLst/>
              <a:cxnLst/>
              <a:rect l="l" t="t" r="r" b="b"/>
              <a:pathLst>
                <a:path w="8748" h="15521" fill="none" extrusionOk="0">
                  <a:moveTo>
                    <a:pt x="0" y="15521"/>
                  </a:moveTo>
                  <a:lnTo>
                    <a:pt x="4403" y="0"/>
                  </a:lnTo>
                  <a:lnTo>
                    <a:pt x="874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4900470" y="2864463"/>
              <a:ext cx="479090" cy="1273498"/>
            </a:xfrm>
            <a:custGeom>
              <a:avLst/>
              <a:gdLst/>
              <a:ahLst/>
              <a:cxnLst/>
              <a:rect l="l" t="t" r="r" b="b"/>
              <a:pathLst>
                <a:path w="5839" h="15521" fill="none" extrusionOk="0">
                  <a:moveTo>
                    <a:pt x="0" y="15521"/>
                  </a:moveTo>
                  <a:lnTo>
                    <a:pt x="2940" y="0"/>
                  </a:lnTo>
                  <a:lnTo>
                    <a:pt x="583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5010501" y="2864463"/>
              <a:ext cx="259114" cy="1273498"/>
            </a:xfrm>
            <a:custGeom>
              <a:avLst/>
              <a:gdLst/>
              <a:ahLst/>
              <a:cxnLst/>
              <a:rect l="l" t="t" r="r" b="b"/>
              <a:pathLst>
                <a:path w="3158" h="15521" fill="none" extrusionOk="0">
                  <a:moveTo>
                    <a:pt x="1" y="15521"/>
                  </a:moveTo>
                  <a:lnTo>
                    <a:pt x="1589" y="0"/>
                  </a:lnTo>
                  <a:lnTo>
                    <a:pt x="3157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4140270" y="3005672"/>
              <a:ext cx="38974" cy="266827"/>
            </a:xfrm>
            <a:custGeom>
              <a:avLst/>
              <a:gdLst/>
              <a:ahLst/>
              <a:cxnLst/>
              <a:rect l="l" t="t" r="r" b="b"/>
              <a:pathLst>
                <a:path w="475" h="3252" fill="none" extrusionOk="0">
                  <a:moveTo>
                    <a:pt x="0" y="0"/>
                  </a:moveTo>
                  <a:lnTo>
                    <a:pt x="474" y="325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4274259" y="2145783"/>
              <a:ext cx="353800" cy="1230750"/>
            </a:xfrm>
            <a:custGeom>
              <a:avLst/>
              <a:gdLst/>
              <a:ahLst/>
              <a:cxnLst/>
              <a:rect l="l" t="t" r="r" b="b"/>
              <a:pathLst>
                <a:path w="4312" h="15000" fill="none" extrusionOk="0">
                  <a:moveTo>
                    <a:pt x="1" y="14131"/>
                  </a:moveTo>
                  <a:lnTo>
                    <a:pt x="4311" y="1"/>
                  </a:lnTo>
                  <a:lnTo>
                    <a:pt x="1047" y="14366"/>
                  </a:lnTo>
                  <a:lnTo>
                    <a:pt x="2089" y="14999"/>
                  </a:lnTo>
                  <a:lnTo>
                    <a:pt x="43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4655877" y="2628732"/>
              <a:ext cx="1684404" cy="2361481"/>
            </a:xfrm>
            <a:custGeom>
              <a:avLst/>
              <a:gdLst/>
              <a:ahLst/>
              <a:cxnLst/>
              <a:rect l="l" t="t" r="r" b="b"/>
              <a:pathLst>
                <a:path w="20529" h="28781" extrusionOk="0">
                  <a:moveTo>
                    <a:pt x="18390" y="0"/>
                  </a:moveTo>
                  <a:lnTo>
                    <a:pt x="11109" y="4017"/>
                  </a:lnTo>
                  <a:cubicBezTo>
                    <a:pt x="11109" y="4017"/>
                    <a:pt x="9559" y="18990"/>
                    <a:pt x="4681" y="18990"/>
                  </a:cubicBezTo>
                  <a:cubicBezTo>
                    <a:pt x="3938" y="18990"/>
                    <a:pt x="3336" y="18809"/>
                    <a:pt x="2848" y="18502"/>
                  </a:cubicBezTo>
                  <a:cubicBezTo>
                    <a:pt x="1592" y="21699"/>
                    <a:pt x="700" y="25008"/>
                    <a:pt x="1" y="28352"/>
                  </a:cubicBezTo>
                  <a:cubicBezTo>
                    <a:pt x="1275" y="28628"/>
                    <a:pt x="2812" y="28780"/>
                    <a:pt x="4657" y="28780"/>
                  </a:cubicBezTo>
                  <a:cubicBezTo>
                    <a:pt x="20529" y="28780"/>
                    <a:pt x="14858" y="19524"/>
                    <a:pt x="13438" y="14990"/>
                  </a:cubicBezTo>
                  <a:cubicBezTo>
                    <a:pt x="12017" y="10456"/>
                    <a:pt x="17524" y="8118"/>
                    <a:pt x="17524" y="8118"/>
                  </a:cubicBezTo>
                  <a:lnTo>
                    <a:pt x="1839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5054573" y="-173756"/>
              <a:ext cx="176233" cy="4366153"/>
            </a:xfrm>
            <a:custGeom>
              <a:avLst/>
              <a:gdLst/>
              <a:ahLst/>
              <a:cxnLst/>
              <a:rect l="l" t="t" r="r" b="b"/>
              <a:pathLst>
                <a:path w="2148" h="51747" extrusionOk="0">
                  <a:moveTo>
                    <a:pt x="1671" y="1"/>
                  </a:moveTo>
                  <a:lnTo>
                    <a:pt x="0" y="51747"/>
                  </a:lnTo>
                  <a:lnTo>
                    <a:pt x="1577" y="51747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5092715" y="2845017"/>
              <a:ext cx="106501" cy="217515"/>
            </a:xfrm>
            <a:custGeom>
              <a:avLst/>
              <a:gdLst/>
              <a:ahLst/>
              <a:cxnLst/>
              <a:rect l="l" t="t" r="r" b="b"/>
              <a:pathLst>
                <a:path w="1298" h="2651" extrusionOk="0">
                  <a:moveTo>
                    <a:pt x="1298" y="1"/>
                  </a:moveTo>
                  <a:lnTo>
                    <a:pt x="1298" y="1"/>
                  </a:lnTo>
                  <a:cubicBezTo>
                    <a:pt x="882" y="107"/>
                    <a:pt x="468" y="221"/>
                    <a:pt x="77" y="280"/>
                  </a:cubicBezTo>
                  <a:lnTo>
                    <a:pt x="0" y="2650"/>
                  </a:lnTo>
                  <a:cubicBezTo>
                    <a:pt x="303" y="2380"/>
                    <a:pt x="562" y="2054"/>
                    <a:pt x="786" y="1595"/>
                  </a:cubicBezTo>
                  <a:cubicBezTo>
                    <a:pt x="822" y="1824"/>
                    <a:pt x="1020" y="2084"/>
                    <a:pt x="1273" y="2290"/>
                  </a:cubicBezTo>
                  <a:lnTo>
                    <a:pt x="129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5105351" y="1760802"/>
              <a:ext cx="106009" cy="910181"/>
            </a:xfrm>
            <a:custGeom>
              <a:avLst/>
              <a:gdLst/>
              <a:ahLst/>
              <a:cxnLst/>
              <a:rect l="l" t="t" r="r" b="b"/>
              <a:pathLst>
                <a:path w="1292" h="11093" extrusionOk="0">
                  <a:moveTo>
                    <a:pt x="1292" y="0"/>
                  </a:moveTo>
                  <a:lnTo>
                    <a:pt x="1292" y="0"/>
                  </a:lnTo>
                  <a:cubicBezTo>
                    <a:pt x="990" y="20"/>
                    <a:pt x="682" y="33"/>
                    <a:pt x="393" y="33"/>
                  </a:cubicBezTo>
                  <a:cubicBezTo>
                    <a:pt x="381" y="33"/>
                    <a:pt x="369" y="33"/>
                    <a:pt x="358" y="33"/>
                  </a:cubicBezTo>
                  <a:lnTo>
                    <a:pt x="1" y="11093"/>
                  </a:lnTo>
                  <a:lnTo>
                    <a:pt x="3" y="11093"/>
                  </a:lnTo>
                  <a:cubicBezTo>
                    <a:pt x="388" y="11042"/>
                    <a:pt x="779" y="10981"/>
                    <a:pt x="1171" y="10921"/>
                  </a:cubicBezTo>
                  <a:lnTo>
                    <a:pt x="129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5136366" y="1615081"/>
              <a:ext cx="76553" cy="96901"/>
            </a:xfrm>
            <a:custGeom>
              <a:avLst/>
              <a:gdLst/>
              <a:ahLst/>
              <a:cxnLst/>
              <a:rect l="l" t="t" r="r" b="b"/>
              <a:pathLst>
                <a:path w="933" h="1181" extrusionOk="0">
                  <a:moveTo>
                    <a:pt x="757" y="0"/>
                  </a:moveTo>
                  <a:cubicBezTo>
                    <a:pt x="732" y="0"/>
                    <a:pt x="707" y="1"/>
                    <a:pt x="681" y="1"/>
                  </a:cubicBezTo>
                  <a:cubicBezTo>
                    <a:pt x="493" y="3"/>
                    <a:pt x="272" y="3"/>
                    <a:pt x="38" y="8"/>
                  </a:cubicBezTo>
                  <a:lnTo>
                    <a:pt x="1" y="1180"/>
                  </a:lnTo>
                  <a:cubicBezTo>
                    <a:pt x="303" y="1149"/>
                    <a:pt x="620" y="1156"/>
                    <a:pt x="920" y="1151"/>
                  </a:cubicBezTo>
                  <a:lnTo>
                    <a:pt x="932" y="3"/>
                  </a:lnTo>
                  <a:cubicBezTo>
                    <a:pt x="876" y="2"/>
                    <a:pt x="818" y="0"/>
                    <a:pt x="757" y="0"/>
                  </a:cubicBez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5054562" y="4034338"/>
              <a:ext cx="131690" cy="211525"/>
            </a:xfrm>
            <a:custGeom>
              <a:avLst/>
              <a:gdLst/>
              <a:ahLst/>
              <a:cxnLst/>
              <a:rect l="l" t="t" r="r" b="b"/>
              <a:pathLst>
                <a:path w="1605" h="2578" extrusionOk="0">
                  <a:moveTo>
                    <a:pt x="1604" y="0"/>
                  </a:moveTo>
                  <a:lnTo>
                    <a:pt x="1604" y="0"/>
                  </a:lnTo>
                  <a:cubicBezTo>
                    <a:pt x="1189" y="116"/>
                    <a:pt x="768" y="182"/>
                    <a:pt x="351" y="182"/>
                  </a:cubicBezTo>
                  <a:cubicBezTo>
                    <a:pt x="260" y="182"/>
                    <a:pt x="169" y="179"/>
                    <a:pt x="78" y="172"/>
                  </a:cubicBezTo>
                  <a:lnTo>
                    <a:pt x="0" y="2578"/>
                  </a:lnTo>
                  <a:lnTo>
                    <a:pt x="1575" y="257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5170089" y="-157755"/>
              <a:ext cx="44553" cy="1145254"/>
            </a:xfrm>
            <a:custGeom>
              <a:avLst/>
              <a:gdLst/>
              <a:ahLst/>
              <a:cxnLst/>
              <a:rect l="l" t="t" r="r" b="b"/>
              <a:pathLst>
                <a:path w="543" h="13958" extrusionOk="0">
                  <a:moveTo>
                    <a:pt x="449" y="1"/>
                  </a:moveTo>
                  <a:lnTo>
                    <a:pt x="0" y="13958"/>
                  </a:lnTo>
                  <a:cubicBezTo>
                    <a:pt x="131" y="13906"/>
                    <a:pt x="260" y="13852"/>
                    <a:pt x="390" y="13799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5133331" y="2685101"/>
              <a:ext cx="36020" cy="105762"/>
            </a:xfrm>
            <a:custGeom>
              <a:avLst/>
              <a:gdLst/>
              <a:ahLst/>
              <a:cxnLst/>
              <a:rect l="l" t="t" r="r" b="b"/>
              <a:pathLst>
                <a:path w="439" h="1289" extrusionOk="0">
                  <a:moveTo>
                    <a:pt x="438" y="1"/>
                  </a:moveTo>
                  <a:cubicBezTo>
                    <a:pt x="305" y="48"/>
                    <a:pt x="170" y="99"/>
                    <a:pt x="38" y="152"/>
                  </a:cubicBezTo>
                  <a:lnTo>
                    <a:pt x="0" y="1288"/>
                  </a:lnTo>
                  <a:cubicBezTo>
                    <a:pt x="143" y="1234"/>
                    <a:pt x="285" y="1174"/>
                    <a:pt x="426" y="1114"/>
                  </a:cubicBezTo>
                  <a:lnTo>
                    <a:pt x="438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5095505" y="3272500"/>
              <a:ext cx="67199" cy="676502"/>
            </a:xfrm>
            <a:custGeom>
              <a:avLst/>
              <a:gdLst/>
              <a:ahLst/>
              <a:cxnLst/>
              <a:rect l="l" t="t" r="r" b="b"/>
              <a:pathLst>
                <a:path w="819" h="8245" extrusionOk="0">
                  <a:moveTo>
                    <a:pt x="818" y="0"/>
                  </a:moveTo>
                  <a:cubicBezTo>
                    <a:pt x="623" y="190"/>
                    <a:pt x="433" y="384"/>
                    <a:pt x="248" y="584"/>
                  </a:cubicBezTo>
                  <a:lnTo>
                    <a:pt x="0" y="8244"/>
                  </a:lnTo>
                  <a:cubicBezTo>
                    <a:pt x="264" y="8070"/>
                    <a:pt x="508" y="7861"/>
                    <a:pt x="735" y="7629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4526893" y="666495"/>
              <a:ext cx="164510" cy="2787977"/>
            </a:xfrm>
            <a:custGeom>
              <a:avLst/>
              <a:gdLst/>
              <a:ahLst/>
              <a:cxnLst/>
              <a:rect l="l" t="t" r="r" b="b"/>
              <a:pathLst>
                <a:path w="2005" h="33979" extrusionOk="0">
                  <a:moveTo>
                    <a:pt x="1721" y="1"/>
                  </a:moveTo>
                  <a:lnTo>
                    <a:pt x="1" y="33652"/>
                  </a:lnTo>
                  <a:lnTo>
                    <a:pt x="959" y="33979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4617313" y="1729377"/>
              <a:ext cx="25436" cy="242130"/>
            </a:xfrm>
            <a:custGeom>
              <a:avLst/>
              <a:gdLst/>
              <a:ahLst/>
              <a:cxnLst/>
              <a:rect l="l" t="t" r="r" b="b"/>
              <a:pathLst>
                <a:path w="310" h="2951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56" y="28"/>
                    <a:pt x="202" y="53"/>
                    <a:pt x="147" y="81"/>
                  </a:cubicBezTo>
                  <a:lnTo>
                    <a:pt x="0" y="2951"/>
                  </a:lnTo>
                  <a:cubicBezTo>
                    <a:pt x="75" y="2909"/>
                    <a:pt x="150" y="2867"/>
                    <a:pt x="224" y="2825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4550196" y="2997631"/>
              <a:ext cx="53579" cy="294724"/>
            </a:xfrm>
            <a:custGeom>
              <a:avLst/>
              <a:gdLst/>
              <a:ahLst/>
              <a:cxnLst/>
              <a:rect l="l" t="t" r="r" b="b"/>
              <a:pathLst>
                <a:path w="653" h="3592" extrusionOk="0">
                  <a:moveTo>
                    <a:pt x="653" y="1"/>
                  </a:moveTo>
                  <a:lnTo>
                    <a:pt x="653" y="1"/>
                  </a:lnTo>
                  <a:cubicBezTo>
                    <a:pt x="489" y="96"/>
                    <a:pt x="328" y="193"/>
                    <a:pt x="164" y="291"/>
                  </a:cubicBezTo>
                  <a:lnTo>
                    <a:pt x="0" y="3498"/>
                  </a:lnTo>
                  <a:cubicBezTo>
                    <a:pt x="181" y="3529"/>
                    <a:pt x="362" y="3561"/>
                    <a:pt x="542" y="3591"/>
                  </a:cubicBezTo>
                  <a:lnTo>
                    <a:pt x="65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5800485" y="728526"/>
              <a:ext cx="188551" cy="2288375"/>
            </a:xfrm>
            <a:custGeom>
              <a:avLst/>
              <a:gdLst/>
              <a:ahLst/>
              <a:cxnLst/>
              <a:rect l="l" t="t" r="r" b="b"/>
              <a:pathLst>
                <a:path w="2298" h="27890" extrusionOk="0">
                  <a:moveTo>
                    <a:pt x="0" y="0"/>
                  </a:moveTo>
                  <a:lnTo>
                    <a:pt x="1252" y="27889"/>
                  </a:lnTo>
                  <a:lnTo>
                    <a:pt x="2297" y="2740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5851028" y="1501277"/>
              <a:ext cx="40861" cy="365697"/>
            </a:xfrm>
            <a:custGeom>
              <a:avLst/>
              <a:gdLst/>
              <a:ahLst/>
              <a:cxnLst/>
              <a:rect l="l" t="t" r="r" b="b"/>
              <a:pathLst>
                <a:path w="498" h="4457" extrusionOk="0">
                  <a:moveTo>
                    <a:pt x="181" y="1"/>
                  </a:moveTo>
                  <a:cubicBezTo>
                    <a:pt x="121" y="1"/>
                    <a:pt x="61" y="3"/>
                    <a:pt x="1" y="4"/>
                  </a:cubicBezTo>
                  <a:lnTo>
                    <a:pt x="200" y="4456"/>
                  </a:lnTo>
                  <a:cubicBezTo>
                    <a:pt x="301" y="4425"/>
                    <a:pt x="399" y="4392"/>
                    <a:pt x="498" y="4354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5899274" y="2551523"/>
              <a:ext cx="50707" cy="132511"/>
            </a:xfrm>
            <a:custGeom>
              <a:avLst/>
              <a:gdLst/>
              <a:ahLst/>
              <a:cxnLst/>
              <a:rect l="l" t="t" r="r" b="b"/>
              <a:pathLst>
                <a:path w="618" h="1615" extrusionOk="0">
                  <a:moveTo>
                    <a:pt x="523" y="1"/>
                  </a:moveTo>
                  <a:cubicBezTo>
                    <a:pt x="335" y="94"/>
                    <a:pt x="158" y="202"/>
                    <a:pt x="1" y="321"/>
                  </a:cubicBezTo>
                  <a:lnTo>
                    <a:pt x="59" y="1614"/>
                  </a:lnTo>
                  <a:cubicBezTo>
                    <a:pt x="249" y="1516"/>
                    <a:pt x="433" y="1412"/>
                    <a:pt x="617" y="1302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2720" y="323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959" y="3237"/>
                  </a:lnTo>
                  <a:lnTo>
                    <a:pt x="514" y="940"/>
                  </a:lnTo>
                  <a:lnTo>
                    <a:pt x="3411" y="46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4656780" y="1399288"/>
              <a:ext cx="32328" cy="168941"/>
            </a:xfrm>
            <a:custGeom>
              <a:avLst/>
              <a:gdLst/>
              <a:ahLst/>
              <a:cxnLst/>
              <a:rect l="l" t="t" r="r" b="b"/>
              <a:pathLst>
                <a:path w="394" h="2059" extrusionOk="0">
                  <a:moveTo>
                    <a:pt x="394" y="0"/>
                  </a:moveTo>
                  <a:lnTo>
                    <a:pt x="115" y="70"/>
                  </a:lnTo>
                  <a:cubicBezTo>
                    <a:pt x="78" y="733"/>
                    <a:pt x="43" y="1396"/>
                    <a:pt x="1" y="2059"/>
                  </a:cubicBezTo>
                  <a:lnTo>
                    <a:pt x="274" y="2059"/>
                  </a:lnTo>
                  <a:cubicBezTo>
                    <a:pt x="202" y="1379"/>
                    <a:pt x="231" y="661"/>
                    <a:pt x="394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3442" y="3866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1410" y="3866"/>
                  </a:lnTo>
                  <a:lnTo>
                    <a:pt x="789" y="1201"/>
                  </a:lnTo>
                  <a:lnTo>
                    <a:pt x="4060" y="759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5858577" y="1148296"/>
              <a:ext cx="117414" cy="202828"/>
            </a:xfrm>
            <a:custGeom>
              <a:avLst/>
              <a:gdLst/>
              <a:ahLst/>
              <a:cxnLst/>
              <a:rect l="l" t="t" r="r" b="b"/>
              <a:pathLst>
                <a:path w="1431" h="2472" extrusionOk="0">
                  <a:moveTo>
                    <a:pt x="1431" y="1"/>
                  </a:moveTo>
                  <a:cubicBezTo>
                    <a:pt x="1011" y="170"/>
                    <a:pt x="594" y="333"/>
                    <a:pt x="173" y="486"/>
                  </a:cubicBezTo>
                  <a:cubicBezTo>
                    <a:pt x="103" y="1146"/>
                    <a:pt x="50" y="1809"/>
                    <a:pt x="1" y="2471"/>
                  </a:cubicBezTo>
                  <a:lnTo>
                    <a:pt x="939" y="2471"/>
                  </a:lnTo>
                  <a:lnTo>
                    <a:pt x="143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4474791" y="1303371"/>
              <a:ext cx="376117" cy="78358"/>
            </a:xfrm>
            <a:custGeom>
              <a:avLst/>
              <a:gdLst/>
              <a:ahLst/>
              <a:cxnLst/>
              <a:rect l="l" t="t" r="r" b="b"/>
              <a:pathLst>
                <a:path w="4584" h="955" extrusionOk="0">
                  <a:moveTo>
                    <a:pt x="4584" y="1"/>
                  </a:moveTo>
                  <a:lnTo>
                    <a:pt x="1" y="370"/>
                  </a:lnTo>
                  <a:lnTo>
                    <a:pt x="1" y="954"/>
                  </a:lnTo>
                  <a:lnTo>
                    <a:pt x="4584" y="483"/>
                  </a:lnTo>
                  <a:lnTo>
                    <a:pt x="458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5621040" y="1013733"/>
              <a:ext cx="449224" cy="93537"/>
            </a:xfrm>
            <a:custGeom>
              <a:avLst/>
              <a:gdLst/>
              <a:ahLst/>
              <a:cxnLst/>
              <a:rect l="l" t="t" r="r" b="b"/>
              <a:pathLst>
                <a:path w="5475" h="1140" extrusionOk="0">
                  <a:moveTo>
                    <a:pt x="5474" y="1"/>
                  </a:moveTo>
                  <a:lnTo>
                    <a:pt x="1" y="441"/>
                  </a:lnTo>
                  <a:lnTo>
                    <a:pt x="1" y="1139"/>
                  </a:lnTo>
                  <a:lnTo>
                    <a:pt x="5474" y="576"/>
                  </a:lnTo>
                  <a:lnTo>
                    <a:pt x="547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4594831" y="1173157"/>
              <a:ext cx="980662" cy="676748"/>
            </a:xfrm>
            <a:custGeom>
              <a:avLst/>
              <a:gdLst/>
              <a:ahLst/>
              <a:cxnLst/>
              <a:rect l="l" t="t" r="r" b="b"/>
              <a:pathLst>
                <a:path w="11952" h="8248" extrusionOk="0">
                  <a:moveTo>
                    <a:pt x="11046" y="0"/>
                  </a:moveTo>
                  <a:lnTo>
                    <a:pt x="2779" y="1058"/>
                  </a:lnTo>
                  <a:cubicBezTo>
                    <a:pt x="2779" y="1058"/>
                    <a:pt x="0" y="3309"/>
                    <a:pt x="2483" y="8247"/>
                  </a:cubicBezTo>
                  <a:cubicBezTo>
                    <a:pt x="2483" y="8247"/>
                    <a:pt x="3933" y="6146"/>
                    <a:pt x="7691" y="6146"/>
                  </a:cubicBezTo>
                  <a:cubicBezTo>
                    <a:pt x="8874" y="6146"/>
                    <a:pt x="10285" y="6354"/>
                    <a:pt x="11952" y="6901"/>
                  </a:cubicBezTo>
                  <a:cubicBezTo>
                    <a:pt x="11952" y="6901"/>
                    <a:pt x="8460" y="2608"/>
                    <a:pt x="110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4722749" y="1435965"/>
              <a:ext cx="247709" cy="384568"/>
            </a:xfrm>
            <a:custGeom>
              <a:avLst/>
              <a:gdLst/>
              <a:ahLst/>
              <a:cxnLst/>
              <a:rect l="l" t="t" r="r" b="b"/>
              <a:pathLst>
                <a:path w="3019" h="4687" extrusionOk="0">
                  <a:moveTo>
                    <a:pt x="2622" y="1"/>
                  </a:moveTo>
                  <a:lnTo>
                    <a:pt x="2622" y="1"/>
                  </a:lnTo>
                  <a:cubicBezTo>
                    <a:pt x="2026" y="111"/>
                    <a:pt x="1436" y="246"/>
                    <a:pt x="858" y="403"/>
                  </a:cubicBezTo>
                  <a:cubicBezTo>
                    <a:pt x="607" y="472"/>
                    <a:pt x="358" y="545"/>
                    <a:pt x="111" y="626"/>
                  </a:cubicBezTo>
                  <a:cubicBezTo>
                    <a:pt x="1" y="1654"/>
                    <a:pt x="166" y="2997"/>
                    <a:pt x="965" y="4686"/>
                  </a:cubicBezTo>
                  <a:cubicBezTo>
                    <a:pt x="1269" y="4353"/>
                    <a:pt x="1923" y="3756"/>
                    <a:pt x="3018" y="3312"/>
                  </a:cubicBezTo>
                  <a:cubicBezTo>
                    <a:pt x="2672" y="2263"/>
                    <a:pt x="2535" y="1118"/>
                    <a:pt x="262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5199874" y="1410857"/>
              <a:ext cx="334682" cy="299154"/>
            </a:xfrm>
            <a:custGeom>
              <a:avLst/>
              <a:gdLst/>
              <a:ahLst/>
              <a:cxnLst/>
              <a:rect l="l" t="t" r="r" b="b"/>
              <a:pathLst>
                <a:path w="4079" h="3646" extrusionOk="0">
                  <a:moveTo>
                    <a:pt x="1" y="0"/>
                  </a:moveTo>
                  <a:cubicBezTo>
                    <a:pt x="5" y="205"/>
                    <a:pt x="16" y="408"/>
                    <a:pt x="32" y="603"/>
                  </a:cubicBezTo>
                  <a:cubicBezTo>
                    <a:pt x="94" y="1388"/>
                    <a:pt x="241" y="2256"/>
                    <a:pt x="526" y="3057"/>
                  </a:cubicBezTo>
                  <a:cubicBezTo>
                    <a:pt x="1630" y="3079"/>
                    <a:pt x="2820" y="3275"/>
                    <a:pt x="4078" y="3645"/>
                  </a:cubicBezTo>
                  <a:cubicBezTo>
                    <a:pt x="3616" y="2962"/>
                    <a:pt x="2831" y="1642"/>
                    <a:pt x="2600" y="230"/>
                  </a:cubicBezTo>
                  <a:cubicBezTo>
                    <a:pt x="1848" y="94"/>
                    <a:pt x="1087" y="22"/>
                    <a:pt x="334" y="5"/>
                  </a:cubicBezTo>
                  <a:cubicBezTo>
                    <a:pt x="222" y="0"/>
                    <a:pt x="110" y="0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4944942" y="1410857"/>
              <a:ext cx="282580" cy="291688"/>
            </a:xfrm>
            <a:custGeom>
              <a:avLst/>
              <a:gdLst/>
              <a:ahLst/>
              <a:cxnLst/>
              <a:rect l="l" t="t" r="r" b="b"/>
              <a:pathLst>
                <a:path w="3444" h="3555" extrusionOk="0">
                  <a:moveTo>
                    <a:pt x="2930" y="0"/>
                  </a:moveTo>
                  <a:cubicBezTo>
                    <a:pt x="1983" y="10"/>
                    <a:pt x="1031" y="107"/>
                    <a:pt x="91" y="273"/>
                  </a:cubicBezTo>
                  <a:cubicBezTo>
                    <a:pt x="0" y="1379"/>
                    <a:pt x="130" y="2515"/>
                    <a:pt x="471" y="3554"/>
                  </a:cubicBezTo>
                  <a:cubicBezTo>
                    <a:pt x="1241" y="3264"/>
                    <a:pt x="2213" y="3052"/>
                    <a:pt x="3422" y="3052"/>
                  </a:cubicBezTo>
                  <a:lnTo>
                    <a:pt x="3444" y="3052"/>
                  </a:lnTo>
                  <a:cubicBezTo>
                    <a:pt x="3167" y="2250"/>
                    <a:pt x="3025" y="1388"/>
                    <a:pt x="2962" y="603"/>
                  </a:cubicBezTo>
                  <a:cubicBezTo>
                    <a:pt x="2947" y="407"/>
                    <a:pt x="2936" y="205"/>
                    <a:pt x="293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5216694" y="1780659"/>
              <a:ext cx="1170771" cy="1021358"/>
            </a:xfrm>
            <a:custGeom>
              <a:avLst/>
              <a:gdLst/>
              <a:ahLst/>
              <a:cxnLst/>
              <a:rect l="l" t="t" r="r" b="b"/>
              <a:pathLst>
                <a:path w="14269" h="12448" extrusionOk="0">
                  <a:moveTo>
                    <a:pt x="12691" y="0"/>
                  </a:moveTo>
                  <a:lnTo>
                    <a:pt x="3440" y="3411"/>
                  </a:lnTo>
                  <a:cubicBezTo>
                    <a:pt x="0" y="8643"/>
                    <a:pt x="6964" y="12445"/>
                    <a:pt x="6964" y="12447"/>
                  </a:cubicBezTo>
                  <a:cubicBezTo>
                    <a:pt x="6108" y="8646"/>
                    <a:pt x="7713" y="7648"/>
                    <a:pt x="9635" y="7648"/>
                  </a:cubicBezTo>
                  <a:cubicBezTo>
                    <a:pt x="11759" y="7648"/>
                    <a:pt x="14268" y="8867"/>
                    <a:pt x="14268" y="8867"/>
                  </a:cubicBezTo>
                  <a:cubicBezTo>
                    <a:pt x="9883" y="6694"/>
                    <a:pt x="12691" y="0"/>
                    <a:pt x="126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5959992" y="2158173"/>
              <a:ext cx="314990" cy="287257"/>
            </a:xfrm>
            <a:custGeom>
              <a:avLst/>
              <a:gdLst/>
              <a:ahLst/>
              <a:cxnLst/>
              <a:rect l="l" t="t" r="r" b="b"/>
              <a:pathLst>
                <a:path w="3839" h="3501" extrusionOk="0">
                  <a:moveTo>
                    <a:pt x="2571" y="1"/>
                  </a:moveTo>
                  <a:cubicBezTo>
                    <a:pt x="2353" y="34"/>
                    <a:pt x="2135" y="62"/>
                    <a:pt x="1915" y="84"/>
                  </a:cubicBezTo>
                  <a:cubicBezTo>
                    <a:pt x="1296" y="146"/>
                    <a:pt x="645" y="172"/>
                    <a:pt x="1" y="236"/>
                  </a:cubicBezTo>
                  <a:cubicBezTo>
                    <a:pt x="234" y="1157"/>
                    <a:pt x="629" y="2028"/>
                    <a:pt x="1088" y="2875"/>
                  </a:cubicBezTo>
                  <a:cubicBezTo>
                    <a:pt x="2063" y="2953"/>
                    <a:pt x="3060" y="3229"/>
                    <a:pt x="3839" y="3500"/>
                  </a:cubicBezTo>
                  <a:cubicBezTo>
                    <a:pt x="2933" y="2534"/>
                    <a:pt x="2609" y="1257"/>
                    <a:pt x="2571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5736486" y="2178767"/>
              <a:ext cx="296529" cy="274457"/>
            </a:xfrm>
            <a:custGeom>
              <a:avLst/>
              <a:gdLst/>
              <a:ahLst/>
              <a:cxnLst/>
              <a:rect l="l" t="t" r="r" b="b"/>
              <a:pathLst>
                <a:path w="3614" h="3345" extrusionOk="0">
                  <a:moveTo>
                    <a:pt x="2562" y="1"/>
                  </a:moveTo>
                  <a:cubicBezTo>
                    <a:pt x="1643" y="105"/>
                    <a:pt x="750" y="305"/>
                    <a:pt x="1" y="830"/>
                  </a:cubicBezTo>
                  <a:cubicBezTo>
                    <a:pt x="258" y="1695"/>
                    <a:pt x="620" y="2543"/>
                    <a:pt x="1039" y="3345"/>
                  </a:cubicBezTo>
                  <a:cubicBezTo>
                    <a:pt x="1562" y="2851"/>
                    <a:pt x="2320" y="2600"/>
                    <a:pt x="3299" y="2600"/>
                  </a:cubicBezTo>
                  <a:cubicBezTo>
                    <a:pt x="3403" y="2600"/>
                    <a:pt x="3508" y="2606"/>
                    <a:pt x="3614" y="2611"/>
                  </a:cubicBezTo>
                  <a:cubicBezTo>
                    <a:pt x="3171" y="1771"/>
                    <a:pt x="2788" y="911"/>
                    <a:pt x="256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5421493" y="2023692"/>
              <a:ext cx="389984" cy="745752"/>
            </a:xfrm>
            <a:custGeom>
              <a:avLst/>
              <a:gdLst/>
              <a:ahLst/>
              <a:cxnLst/>
              <a:rect l="l" t="t" r="r" b="b"/>
              <a:pathLst>
                <a:path w="4753" h="9089" extrusionOk="0">
                  <a:moveTo>
                    <a:pt x="2725" y="1"/>
                  </a:moveTo>
                  <a:lnTo>
                    <a:pt x="1071" y="612"/>
                  </a:lnTo>
                  <a:cubicBezTo>
                    <a:pt x="254" y="1879"/>
                    <a:pt x="1" y="3165"/>
                    <a:pt x="315" y="4439"/>
                  </a:cubicBezTo>
                  <a:cubicBezTo>
                    <a:pt x="897" y="6786"/>
                    <a:pt x="3265" y="8498"/>
                    <a:pt x="4189" y="9089"/>
                  </a:cubicBezTo>
                  <a:cubicBezTo>
                    <a:pt x="3886" y="7463"/>
                    <a:pt x="4043" y="6251"/>
                    <a:pt x="4657" y="5479"/>
                  </a:cubicBezTo>
                  <a:cubicBezTo>
                    <a:pt x="4685" y="5439"/>
                    <a:pt x="4721" y="5407"/>
                    <a:pt x="4753" y="5371"/>
                  </a:cubicBezTo>
                  <a:cubicBezTo>
                    <a:pt x="4327" y="4561"/>
                    <a:pt x="3957" y="3705"/>
                    <a:pt x="3692" y="2830"/>
                  </a:cubicBezTo>
                  <a:cubicBezTo>
                    <a:pt x="3566" y="2929"/>
                    <a:pt x="3444" y="3036"/>
                    <a:pt x="3329" y="3156"/>
                  </a:cubicBezTo>
                  <a:cubicBezTo>
                    <a:pt x="2944" y="2174"/>
                    <a:pt x="2787" y="1087"/>
                    <a:pt x="272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4445745" y="1727982"/>
              <a:ext cx="1285149" cy="951370"/>
            </a:xfrm>
            <a:custGeom>
              <a:avLst/>
              <a:gdLst/>
              <a:ahLst/>
              <a:cxnLst/>
              <a:rect l="l" t="t" r="r" b="b"/>
              <a:pathLst>
                <a:path w="15663" h="11595" extrusionOk="0">
                  <a:moveTo>
                    <a:pt x="14008" y="0"/>
                  </a:moveTo>
                  <a:lnTo>
                    <a:pt x="3535" y="1484"/>
                  </a:lnTo>
                  <a:cubicBezTo>
                    <a:pt x="0" y="6389"/>
                    <a:pt x="3731" y="11595"/>
                    <a:pt x="3731" y="11595"/>
                  </a:cubicBezTo>
                  <a:cubicBezTo>
                    <a:pt x="3731" y="11595"/>
                    <a:pt x="3731" y="11595"/>
                    <a:pt x="3731" y="11595"/>
                  </a:cubicBezTo>
                  <a:lnTo>
                    <a:pt x="15663" y="10054"/>
                  </a:lnTo>
                  <a:cubicBezTo>
                    <a:pt x="11950" y="6477"/>
                    <a:pt x="14008" y="1"/>
                    <a:pt x="140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4918440" y="2116655"/>
              <a:ext cx="497797" cy="516012"/>
            </a:xfrm>
            <a:custGeom>
              <a:avLst/>
              <a:gdLst/>
              <a:ahLst/>
              <a:cxnLst/>
              <a:rect l="l" t="t" r="r" b="b"/>
              <a:pathLst>
                <a:path w="6067" h="6289" extrusionOk="0">
                  <a:moveTo>
                    <a:pt x="80" y="0"/>
                  </a:moveTo>
                  <a:lnTo>
                    <a:pt x="80" y="0"/>
                  </a:lnTo>
                  <a:cubicBezTo>
                    <a:pt x="0" y="1370"/>
                    <a:pt x="123" y="2763"/>
                    <a:pt x="358" y="4083"/>
                  </a:cubicBezTo>
                  <a:cubicBezTo>
                    <a:pt x="488" y="4806"/>
                    <a:pt x="653" y="5552"/>
                    <a:pt x="874" y="6288"/>
                  </a:cubicBezTo>
                  <a:lnTo>
                    <a:pt x="6066" y="5618"/>
                  </a:lnTo>
                  <a:cubicBezTo>
                    <a:pt x="5318" y="4080"/>
                    <a:pt x="4727" y="2459"/>
                    <a:pt x="4493" y="770"/>
                  </a:cubicBezTo>
                  <a:cubicBezTo>
                    <a:pt x="3346" y="601"/>
                    <a:pt x="2213" y="397"/>
                    <a:pt x="1047" y="206"/>
                  </a:cubicBezTo>
                  <a:cubicBezTo>
                    <a:pt x="715" y="149"/>
                    <a:pt x="396" y="80"/>
                    <a:pt x="8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4552001" y="2012779"/>
              <a:ext cx="425101" cy="649426"/>
            </a:xfrm>
            <a:custGeom>
              <a:avLst/>
              <a:gdLst/>
              <a:ahLst/>
              <a:cxnLst/>
              <a:rect l="l" t="t" r="r" b="b"/>
              <a:pathLst>
                <a:path w="5181" h="7915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0" y="3756"/>
                    <a:pt x="2125" y="7296"/>
                    <a:pt x="2529" y="7914"/>
                  </a:cubicBezTo>
                  <a:lnTo>
                    <a:pt x="5180" y="7573"/>
                  </a:lnTo>
                  <a:cubicBezTo>
                    <a:pt x="4540" y="5537"/>
                    <a:pt x="4258" y="3347"/>
                    <a:pt x="4387" y="1223"/>
                  </a:cubicBezTo>
                  <a:cubicBezTo>
                    <a:pt x="3395" y="956"/>
                    <a:pt x="2470" y="566"/>
                    <a:pt x="1524" y="74"/>
                  </a:cubicBezTo>
                  <a:cubicBezTo>
                    <a:pt x="1478" y="50"/>
                    <a:pt x="1437" y="24"/>
                    <a:pt x="13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5301863" y="2181721"/>
              <a:ext cx="395317" cy="394004"/>
            </a:xfrm>
            <a:custGeom>
              <a:avLst/>
              <a:gdLst/>
              <a:ahLst/>
              <a:cxnLst/>
              <a:rect l="l" t="t" r="r" b="b"/>
              <a:pathLst>
                <a:path w="4818" h="4802" extrusionOk="0">
                  <a:moveTo>
                    <a:pt x="0" y="1"/>
                  </a:moveTo>
                  <a:cubicBezTo>
                    <a:pt x="238" y="1675"/>
                    <a:pt x="830" y="3279"/>
                    <a:pt x="1576" y="4801"/>
                  </a:cubicBezTo>
                  <a:lnTo>
                    <a:pt x="4817" y="4382"/>
                  </a:lnTo>
                  <a:cubicBezTo>
                    <a:pt x="3725" y="3194"/>
                    <a:pt x="3189" y="1737"/>
                    <a:pt x="2962" y="309"/>
                  </a:cubicBezTo>
                  <a:cubicBezTo>
                    <a:pt x="2661" y="289"/>
                    <a:pt x="2360" y="265"/>
                    <a:pt x="2059" y="240"/>
                  </a:cubicBezTo>
                  <a:cubicBezTo>
                    <a:pt x="1361" y="180"/>
                    <a:pt x="678" y="97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3499700" y="2453965"/>
              <a:ext cx="3285692" cy="2576616"/>
            </a:xfrm>
            <a:custGeom>
              <a:avLst/>
              <a:gdLst/>
              <a:ahLst/>
              <a:cxnLst/>
              <a:rect l="l" t="t" r="r" b="b"/>
              <a:pathLst>
                <a:path w="40045" h="31403" extrusionOk="0">
                  <a:moveTo>
                    <a:pt x="37347" y="0"/>
                  </a:moveTo>
                  <a:lnTo>
                    <a:pt x="27891" y="4806"/>
                  </a:lnTo>
                  <a:cubicBezTo>
                    <a:pt x="27891" y="4806"/>
                    <a:pt x="26206" y="20721"/>
                    <a:pt x="20053" y="20721"/>
                  </a:cubicBezTo>
                  <a:cubicBezTo>
                    <a:pt x="13899" y="20721"/>
                    <a:pt x="15349" y="12188"/>
                    <a:pt x="15349" y="12188"/>
                  </a:cubicBezTo>
                  <a:lnTo>
                    <a:pt x="650" y="6860"/>
                  </a:lnTo>
                  <a:lnTo>
                    <a:pt x="554" y="7157"/>
                  </a:lnTo>
                  <a:lnTo>
                    <a:pt x="10675" y="11221"/>
                  </a:lnTo>
                  <a:lnTo>
                    <a:pt x="10282" y="12046"/>
                  </a:lnTo>
                  <a:lnTo>
                    <a:pt x="11928" y="12853"/>
                  </a:lnTo>
                  <a:cubicBezTo>
                    <a:pt x="8597" y="19215"/>
                    <a:pt x="0" y="31403"/>
                    <a:pt x="20022" y="31403"/>
                  </a:cubicBezTo>
                  <a:cubicBezTo>
                    <a:pt x="40045" y="31403"/>
                    <a:pt x="32892" y="21302"/>
                    <a:pt x="31099" y="16356"/>
                  </a:cubicBezTo>
                  <a:cubicBezTo>
                    <a:pt x="29307" y="11409"/>
                    <a:pt x="36253" y="8858"/>
                    <a:pt x="36253" y="8858"/>
                  </a:cubicBezTo>
                  <a:lnTo>
                    <a:pt x="3734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5664275" y="2537400"/>
              <a:ext cx="861439" cy="1091216"/>
            </a:xfrm>
            <a:custGeom>
              <a:avLst/>
              <a:gdLst/>
              <a:ahLst/>
              <a:cxnLst/>
              <a:rect l="l" t="t" r="r" b="b"/>
              <a:pathLst>
                <a:path w="10254" h="13299" extrusionOk="0">
                  <a:moveTo>
                    <a:pt x="10253" y="1"/>
                  </a:moveTo>
                  <a:lnTo>
                    <a:pt x="2049" y="4169"/>
                  </a:lnTo>
                  <a:cubicBezTo>
                    <a:pt x="1906" y="5366"/>
                    <a:pt x="1335" y="9510"/>
                    <a:pt x="0" y="13299"/>
                  </a:cubicBezTo>
                  <a:cubicBezTo>
                    <a:pt x="1458" y="12772"/>
                    <a:pt x="2935" y="12297"/>
                    <a:pt x="4341" y="11646"/>
                  </a:cubicBezTo>
                  <a:cubicBezTo>
                    <a:pt x="5338" y="9573"/>
                    <a:pt x="7637" y="8118"/>
                    <a:pt x="9338" y="7423"/>
                  </a:cubicBezTo>
                  <a:lnTo>
                    <a:pt x="10253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5788096" y="2409083"/>
              <a:ext cx="801218" cy="439296"/>
            </a:xfrm>
            <a:custGeom>
              <a:avLst/>
              <a:gdLst/>
              <a:ahLst/>
              <a:cxnLst/>
              <a:rect l="l" t="t" r="r" b="b"/>
              <a:pathLst>
                <a:path w="9765" h="5354" extrusionOk="0">
                  <a:moveTo>
                    <a:pt x="9765" y="0"/>
                  </a:moveTo>
                  <a:lnTo>
                    <a:pt x="0" y="4786"/>
                  </a:lnTo>
                  <a:lnTo>
                    <a:pt x="0" y="5353"/>
                  </a:lnTo>
                  <a:lnTo>
                    <a:pt x="9765" y="1039"/>
                  </a:lnTo>
                  <a:lnTo>
                    <a:pt x="976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5645738" y="3114963"/>
              <a:ext cx="879986" cy="419193"/>
            </a:xfrm>
            <a:custGeom>
              <a:avLst/>
              <a:gdLst/>
              <a:ahLst/>
              <a:cxnLst/>
              <a:rect l="l" t="t" r="r" b="b"/>
              <a:pathLst>
                <a:path w="10725" h="5109" extrusionOk="0">
                  <a:moveTo>
                    <a:pt x="10725" y="1"/>
                  </a:moveTo>
                  <a:lnTo>
                    <a:pt x="160" y="4586"/>
                  </a:lnTo>
                  <a:lnTo>
                    <a:pt x="1" y="5109"/>
                  </a:lnTo>
                  <a:lnTo>
                    <a:pt x="10725" y="1065"/>
                  </a:lnTo>
                  <a:lnTo>
                    <a:pt x="1072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5402802" y="54137"/>
              <a:ext cx="282578" cy="144918"/>
            </a:xfrm>
            <a:custGeom>
              <a:avLst/>
              <a:gdLst/>
              <a:ahLst/>
              <a:cxnLst/>
              <a:rect l="l" t="t" r="r" b="b"/>
              <a:pathLst>
                <a:path w="1905" h="977" extrusionOk="0">
                  <a:moveTo>
                    <a:pt x="122" y="94"/>
                  </a:moveTo>
                  <a:lnTo>
                    <a:pt x="122" y="94"/>
                  </a:lnTo>
                  <a:cubicBezTo>
                    <a:pt x="127" y="97"/>
                    <a:pt x="133" y="101"/>
                    <a:pt x="137" y="104"/>
                  </a:cubicBezTo>
                  <a:cubicBezTo>
                    <a:pt x="173" y="135"/>
                    <a:pt x="212" y="162"/>
                    <a:pt x="258" y="172"/>
                  </a:cubicBezTo>
                  <a:cubicBezTo>
                    <a:pt x="253" y="178"/>
                    <a:pt x="250" y="182"/>
                    <a:pt x="248" y="187"/>
                  </a:cubicBezTo>
                  <a:cubicBezTo>
                    <a:pt x="234" y="209"/>
                    <a:pt x="226" y="233"/>
                    <a:pt x="204" y="243"/>
                  </a:cubicBezTo>
                  <a:cubicBezTo>
                    <a:pt x="198" y="246"/>
                    <a:pt x="192" y="247"/>
                    <a:pt x="186" y="247"/>
                  </a:cubicBezTo>
                  <a:cubicBezTo>
                    <a:pt x="163" y="247"/>
                    <a:pt x="140" y="231"/>
                    <a:pt x="128" y="210"/>
                  </a:cubicBezTo>
                  <a:cubicBezTo>
                    <a:pt x="108" y="179"/>
                    <a:pt x="108" y="132"/>
                    <a:pt x="122" y="94"/>
                  </a:cubicBezTo>
                  <a:close/>
                  <a:moveTo>
                    <a:pt x="1832" y="238"/>
                  </a:moveTo>
                  <a:lnTo>
                    <a:pt x="1832" y="238"/>
                  </a:lnTo>
                  <a:cubicBezTo>
                    <a:pt x="1840" y="276"/>
                    <a:pt x="1831" y="323"/>
                    <a:pt x="1807" y="352"/>
                  </a:cubicBezTo>
                  <a:cubicBezTo>
                    <a:pt x="1792" y="367"/>
                    <a:pt x="1771" y="379"/>
                    <a:pt x="1750" y="379"/>
                  </a:cubicBezTo>
                  <a:cubicBezTo>
                    <a:pt x="1742" y="379"/>
                    <a:pt x="1734" y="377"/>
                    <a:pt x="1726" y="372"/>
                  </a:cubicBezTo>
                  <a:cubicBezTo>
                    <a:pt x="1706" y="358"/>
                    <a:pt x="1701" y="332"/>
                    <a:pt x="1693" y="310"/>
                  </a:cubicBezTo>
                  <a:cubicBezTo>
                    <a:pt x="1690" y="305"/>
                    <a:pt x="1689" y="299"/>
                    <a:pt x="1686" y="294"/>
                  </a:cubicBezTo>
                  <a:cubicBezTo>
                    <a:pt x="1732" y="291"/>
                    <a:pt x="1774" y="271"/>
                    <a:pt x="1816" y="247"/>
                  </a:cubicBezTo>
                  <a:cubicBezTo>
                    <a:pt x="1820" y="243"/>
                    <a:pt x="1826" y="241"/>
                    <a:pt x="1832" y="238"/>
                  </a:cubicBezTo>
                  <a:close/>
                  <a:moveTo>
                    <a:pt x="105" y="0"/>
                  </a:moveTo>
                  <a:cubicBezTo>
                    <a:pt x="101" y="0"/>
                    <a:pt x="98" y="0"/>
                    <a:pt x="94" y="1"/>
                  </a:cubicBezTo>
                  <a:cubicBezTo>
                    <a:pt x="73" y="7"/>
                    <a:pt x="58" y="30"/>
                    <a:pt x="64" y="52"/>
                  </a:cubicBezTo>
                  <a:cubicBezTo>
                    <a:pt x="68" y="65"/>
                    <a:pt x="78" y="76"/>
                    <a:pt x="90" y="80"/>
                  </a:cubicBezTo>
                  <a:cubicBezTo>
                    <a:pt x="75" y="127"/>
                    <a:pt x="66" y="179"/>
                    <a:pt x="73" y="224"/>
                  </a:cubicBezTo>
                  <a:cubicBezTo>
                    <a:pt x="80" y="278"/>
                    <a:pt x="111" y="332"/>
                    <a:pt x="157" y="360"/>
                  </a:cubicBezTo>
                  <a:cubicBezTo>
                    <a:pt x="180" y="374"/>
                    <a:pt x="207" y="382"/>
                    <a:pt x="233" y="382"/>
                  </a:cubicBezTo>
                  <a:cubicBezTo>
                    <a:pt x="262" y="382"/>
                    <a:pt x="291" y="373"/>
                    <a:pt x="313" y="354"/>
                  </a:cubicBezTo>
                  <a:cubicBezTo>
                    <a:pt x="347" y="325"/>
                    <a:pt x="364" y="281"/>
                    <a:pt x="390" y="243"/>
                  </a:cubicBezTo>
                  <a:cubicBezTo>
                    <a:pt x="525" y="325"/>
                    <a:pt x="689" y="424"/>
                    <a:pt x="836" y="513"/>
                  </a:cubicBezTo>
                  <a:lnTo>
                    <a:pt x="0" y="804"/>
                  </a:lnTo>
                  <a:cubicBezTo>
                    <a:pt x="0" y="804"/>
                    <a:pt x="45" y="843"/>
                    <a:pt x="159" y="843"/>
                  </a:cubicBezTo>
                  <a:cubicBezTo>
                    <a:pt x="259" y="843"/>
                    <a:pt x="413" y="813"/>
                    <a:pt x="639" y="702"/>
                  </a:cubicBezTo>
                  <a:cubicBezTo>
                    <a:pt x="657" y="693"/>
                    <a:pt x="781" y="643"/>
                    <a:pt x="943" y="578"/>
                  </a:cubicBezTo>
                  <a:cubicBezTo>
                    <a:pt x="1092" y="669"/>
                    <a:pt x="1207" y="738"/>
                    <a:pt x="1222" y="751"/>
                  </a:cubicBezTo>
                  <a:cubicBezTo>
                    <a:pt x="1483" y="939"/>
                    <a:pt x="1651" y="977"/>
                    <a:pt x="1744" y="977"/>
                  </a:cubicBezTo>
                  <a:cubicBezTo>
                    <a:pt x="1808" y="977"/>
                    <a:pt x="1836" y="959"/>
                    <a:pt x="1836" y="959"/>
                  </a:cubicBezTo>
                  <a:lnTo>
                    <a:pt x="1059" y="535"/>
                  </a:lnTo>
                  <a:cubicBezTo>
                    <a:pt x="1218" y="472"/>
                    <a:pt x="1396" y="402"/>
                    <a:pt x="1544" y="343"/>
                  </a:cubicBezTo>
                  <a:cubicBezTo>
                    <a:pt x="1564" y="385"/>
                    <a:pt x="1571" y="431"/>
                    <a:pt x="1601" y="466"/>
                  </a:cubicBezTo>
                  <a:cubicBezTo>
                    <a:pt x="1626" y="494"/>
                    <a:pt x="1664" y="508"/>
                    <a:pt x="1701" y="508"/>
                  </a:cubicBezTo>
                  <a:cubicBezTo>
                    <a:pt x="1719" y="508"/>
                    <a:pt x="1737" y="505"/>
                    <a:pt x="1753" y="498"/>
                  </a:cubicBezTo>
                  <a:cubicBezTo>
                    <a:pt x="1805" y="478"/>
                    <a:pt x="1842" y="429"/>
                    <a:pt x="1859" y="376"/>
                  </a:cubicBezTo>
                  <a:cubicBezTo>
                    <a:pt x="1874" y="332"/>
                    <a:pt x="1873" y="281"/>
                    <a:pt x="1865" y="232"/>
                  </a:cubicBezTo>
                  <a:cubicBezTo>
                    <a:pt x="1879" y="230"/>
                    <a:pt x="1890" y="221"/>
                    <a:pt x="1896" y="208"/>
                  </a:cubicBezTo>
                  <a:cubicBezTo>
                    <a:pt x="1904" y="186"/>
                    <a:pt x="1896" y="161"/>
                    <a:pt x="1874" y="151"/>
                  </a:cubicBezTo>
                  <a:cubicBezTo>
                    <a:pt x="1868" y="149"/>
                    <a:pt x="1862" y="148"/>
                    <a:pt x="1857" y="148"/>
                  </a:cubicBezTo>
                  <a:cubicBezTo>
                    <a:pt x="1844" y="148"/>
                    <a:pt x="1832" y="154"/>
                    <a:pt x="1824" y="163"/>
                  </a:cubicBezTo>
                  <a:cubicBezTo>
                    <a:pt x="1819" y="163"/>
                    <a:pt x="1813" y="166"/>
                    <a:pt x="1808" y="167"/>
                  </a:cubicBezTo>
                  <a:cubicBezTo>
                    <a:pt x="1759" y="178"/>
                    <a:pt x="1711" y="196"/>
                    <a:pt x="1667" y="222"/>
                  </a:cubicBezTo>
                  <a:lnTo>
                    <a:pt x="1639" y="232"/>
                  </a:lnTo>
                  <a:cubicBezTo>
                    <a:pt x="1619" y="215"/>
                    <a:pt x="1594" y="202"/>
                    <a:pt x="1568" y="196"/>
                  </a:cubicBezTo>
                  <a:cubicBezTo>
                    <a:pt x="1558" y="194"/>
                    <a:pt x="1547" y="193"/>
                    <a:pt x="1535" y="193"/>
                  </a:cubicBezTo>
                  <a:cubicBezTo>
                    <a:pt x="1488" y="193"/>
                    <a:pt x="1439" y="213"/>
                    <a:pt x="1405" y="245"/>
                  </a:cubicBezTo>
                  <a:cubicBezTo>
                    <a:pt x="1438" y="249"/>
                    <a:pt x="1470" y="262"/>
                    <a:pt x="1496" y="283"/>
                  </a:cubicBezTo>
                  <a:lnTo>
                    <a:pt x="951" y="473"/>
                  </a:lnTo>
                  <a:lnTo>
                    <a:pt x="445" y="194"/>
                  </a:lnTo>
                  <a:cubicBezTo>
                    <a:pt x="469" y="180"/>
                    <a:pt x="498" y="171"/>
                    <a:pt x="526" y="171"/>
                  </a:cubicBezTo>
                  <a:cubicBezTo>
                    <a:pt x="531" y="171"/>
                    <a:pt x="535" y="172"/>
                    <a:pt x="540" y="172"/>
                  </a:cubicBezTo>
                  <a:cubicBezTo>
                    <a:pt x="507" y="126"/>
                    <a:pt x="449" y="96"/>
                    <a:pt x="393" y="96"/>
                  </a:cubicBezTo>
                  <a:cubicBezTo>
                    <a:pt x="391" y="96"/>
                    <a:pt x="389" y="96"/>
                    <a:pt x="387" y="97"/>
                  </a:cubicBezTo>
                  <a:cubicBezTo>
                    <a:pt x="359" y="98"/>
                    <a:pt x="334" y="106"/>
                    <a:pt x="310" y="120"/>
                  </a:cubicBezTo>
                  <a:lnTo>
                    <a:pt x="285" y="106"/>
                  </a:lnTo>
                  <a:cubicBezTo>
                    <a:pt x="247" y="74"/>
                    <a:pt x="203" y="46"/>
                    <a:pt x="156" y="26"/>
                  </a:cubicBezTo>
                  <a:cubicBezTo>
                    <a:pt x="151" y="25"/>
                    <a:pt x="146" y="23"/>
                    <a:pt x="140" y="21"/>
                  </a:cubicBezTo>
                  <a:cubicBezTo>
                    <a:pt x="133" y="8"/>
                    <a:pt x="120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5487503" y="-18545"/>
              <a:ext cx="123563" cy="128602"/>
            </a:xfrm>
            <a:custGeom>
              <a:avLst/>
              <a:gdLst/>
              <a:ahLst/>
              <a:cxnLst/>
              <a:rect l="l" t="t" r="r" b="b"/>
              <a:pathLst>
                <a:path w="833" h="867" extrusionOk="0">
                  <a:moveTo>
                    <a:pt x="227" y="372"/>
                  </a:moveTo>
                  <a:cubicBezTo>
                    <a:pt x="263" y="372"/>
                    <a:pt x="307" y="396"/>
                    <a:pt x="335" y="419"/>
                  </a:cubicBezTo>
                  <a:cubicBezTo>
                    <a:pt x="377" y="452"/>
                    <a:pt x="383" y="501"/>
                    <a:pt x="344" y="526"/>
                  </a:cubicBezTo>
                  <a:cubicBezTo>
                    <a:pt x="320" y="542"/>
                    <a:pt x="290" y="553"/>
                    <a:pt x="261" y="553"/>
                  </a:cubicBezTo>
                  <a:cubicBezTo>
                    <a:pt x="240" y="553"/>
                    <a:pt x="220" y="547"/>
                    <a:pt x="204" y="532"/>
                  </a:cubicBezTo>
                  <a:cubicBezTo>
                    <a:pt x="169" y="498"/>
                    <a:pt x="160" y="416"/>
                    <a:pt x="185" y="389"/>
                  </a:cubicBezTo>
                  <a:cubicBezTo>
                    <a:pt x="196" y="377"/>
                    <a:pt x="211" y="372"/>
                    <a:pt x="227" y="372"/>
                  </a:cubicBezTo>
                  <a:close/>
                  <a:moveTo>
                    <a:pt x="612" y="406"/>
                  </a:moveTo>
                  <a:cubicBezTo>
                    <a:pt x="635" y="406"/>
                    <a:pt x="656" y="412"/>
                    <a:pt x="668" y="431"/>
                  </a:cubicBezTo>
                  <a:cubicBezTo>
                    <a:pt x="686" y="461"/>
                    <a:pt x="663" y="541"/>
                    <a:pt x="622" y="568"/>
                  </a:cubicBezTo>
                  <a:cubicBezTo>
                    <a:pt x="609" y="576"/>
                    <a:pt x="595" y="580"/>
                    <a:pt x="580" y="580"/>
                  </a:cubicBezTo>
                  <a:cubicBezTo>
                    <a:pt x="547" y="580"/>
                    <a:pt x="511" y="562"/>
                    <a:pt x="487" y="539"/>
                  </a:cubicBezTo>
                  <a:cubicBezTo>
                    <a:pt x="453" y="507"/>
                    <a:pt x="467" y="458"/>
                    <a:pt x="514" y="433"/>
                  </a:cubicBezTo>
                  <a:cubicBezTo>
                    <a:pt x="541" y="419"/>
                    <a:pt x="579" y="406"/>
                    <a:pt x="612" y="406"/>
                  </a:cubicBezTo>
                  <a:close/>
                  <a:moveTo>
                    <a:pt x="411" y="590"/>
                  </a:moveTo>
                  <a:cubicBezTo>
                    <a:pt x="411" y="590"/>
                    <a:pt x="469" y="639"/>
                    <a:pt x="451" y="669"/>
                  </a:cubicBezTo>
                  <a:cubicBezTo>
                    <a:pt x="447" y="675"/>
                    <a:pt x="443" y="678"/>
                    <a:pt x="439" y="678"/>
                  </a:cubicBezTo>
                  <a:cubicBezTo>
                    <a:pt x="423" y="678"/>
                    <a:pt x="407" y="644"/>
                    <a:pt x="407" y="644"/>
                  </a:cubicBezTo>
                  <a:cubicBezTo>
                    <a:pt x="407" y="644"/>
                    <a:pt x="387" y="673"/>
                    <a:pt x="372" y="673"/>
                  </a:cubicBezTo>
                  <a:cubicBezTo>
                    <a:pt x="367" y="673"/>
                    <a:pt x="363" y="670"/>
                    <a:pt x="360" y="662"/>
                  </a:cubicBezTo>
                  <a:cubicBezTo>
                    <a:pt x="346" y="628"/>
                    <a:pt x="411" y="590"/>
                    <a:pt x="411" y="590"/>
                  </a:cubicBezTo>
                  <a:close/>
                  <a:moveTo>
                    <a:pt x="376" y="0"/>
                  </a:moveTo>
                  <a:cubicBezTo>
                    <a:pt x="233" y="0"/>
                    <a:pt x="177" y="42"/>
                    <a:pt x="119" y="154"/>
                  </a:cubicBezTo>
                  <a:cubicBezTo>
                    <a:pt x="92" y="208"/>
                    <a:pt x="90" y="382"/>
                    <a:pt x="90" y="382"/>
                  </a:cubicBezTo>
                  <a:cubicBezTo>
                    <a:pt x="79" y="400"/>
                    <a:pt x="1" y="486"/>
                    <a:pt x="67" y="590"/>
                  </a:cubicBezTo>
                  <a:cubicBezTo>
                    <a:pt x="99" y="640"/>
                    <a:pt x="139" y="652"/>
                    <a:pt x="174" y="652"/>
                  </a:cubicBezTo>
                  <a:cubicBezTo>
                    <a:pt x="206" y="652"/>
                    <a:pt x="233" y="642"/>
                    <a:pt x="245" y="642"/>
                  </a:cubicBezTo>
                  <a:cubicBezTo>
                    <a:pt x="247" y="642"/>
                    <a:pt x="249" y="643"/>
                    <a:pt x="250" y="644"/>
                  </a:cubicBezTo>
                  <a:cubicBezTo>
                    <a:pt x="264" y="651"/>
                    <a:pt x="270" y="668"/>
                    <a:pt x="261" y="696"/>
                  </a:cubicBezTo>
                  <a:cubicBezTo>
                    <a:pt x="261" y="696"/>
                    <a:pt x="236" y="717"/>
                    <a:pt x="226" y="746"/>
                  </a:cubicBezTo>
                  <a:cubicBezTo>
                    <a:pt x="226" y="746"/>
                    <a:pt x="208" y="790"/>
                    <a:pt x="214" y="799"/>
                  </a:cubicBezTo>
                  <a:cubicBezTo>
                    <a:pt x="220" y="806"/>
                    <a:pt x="229" y="814"/>
                    <a:pt x="239" y="814"/>
                  </a:cubicBezTo>
                  <a:cubicBezTo>
                    <a:pt x="241" y="814"/>
                    <a:pt x="243" y="814"/>
                    <a:pt x="245" y="813"/>
                  </a:cubicBezTo>
                  <a:cubicBezTo>
                    <a:pt x="245" y="813"/>
                    <a:pt x="262" y="837"/>
                    <a:pt x="289" y="837"/>
                  </a:cubicBezTo>
                  <a:cubicBezTo>
                    <a:pt x="291" y="837"/>
                    <a:pt x="293" y="837"/>
                    <a:pt x="295" y="836"/>
                  </a:cubicBezTo>
                  <a:cubicBezTo>
                    <a:pt x="295" y="836"/>
                    <a:pt x="320" y="852"/>
                    <a:pt x="337" y="852"/>
                  </a:cubicBezTo>
                  <a:cubicBezTo>
                    <a:pt x="338" y="852"/>
                    <a:pt x="339" y="852"/>
                    <a:pt x="340" y="852"/>
                  </a:cubicBezTo>
                  <a:cubicBezTo>
                    <a:pt x="340" y="852"/>
                    <a:pt x="356" y="863"/>
                    <a:pt x="373" y="863"/>
                  </a:cubicBezTo>
                  <a:cubicBezTo>
                    <a:pt x="379" y="863"/>
                    <a:pt x="384" y="862"/>
                    <a:pt x="390" y="859"/>
                  </a:cubicBezTo>
                  <a:cubicBezTo>
                    <a:pt x="396" y="864"/>
                    <a:pt x="404" y="866"/>
                    <a:pt x="412" y="866"/>
                  </a:cubicBezTo>
                  <a:cubicBezTo>
                    <a:pt x="426" y="866"/>
                    <a:pt x="439" y="859"/>
                    <a:pt x="439" y="859"/>
                  </a:cubicBezTo>
                  <a:cubicBezTo>
                    <a:pt x="442" y="860"/>
                    <a:pt x="446" y="861"/>
                    <a:pt x="450" y="861"/>
                  </a:cubicBezTo>
                  <a:cubicBezTo>
                    <a:pt x="467" y="861"/>
                    <a:pt x="487" y="853"/>
                    <a:pt x="487" y="853"/>
                  </a:cubicBezTo>
                  <a:cubicBezTo>
                    <a:pt x="491" y="854"/>
                    <a:pt x="495" y="854"/>
                    <a:pt x="499" y="854"/>
                  </a:cubicBezTo>
                  <a:cubicBezTo>
                    <a:pt x="522" y="854"/>
                    <a:pt x="541" y="837"/>
                    <a:pt x="541" y="837"/>
                  </a:cubicBezTo>
                  <a:cubicBezTo>
                    <a:pt x="544" y="839"/>
                    <a:pt x="547" y="840"/>
                    <a:pt x="550" y="840"/>
                  </a:cubicBezTo>
                  <a:cubicBezTo>
                    <a:pt x="558" y="840"/>
                    <a:pt x="566" y="834"/>
                    <a:pt x="571" y="829"/>
                  </a:cubicBezTo>
                  <a:cubicBezTo>
                    <a:pt x="580" y="822"/>
                    <a:pt x="569" y="776"/>
                    <a:pt x="569" y="776"/>
                  </a:cubicBezTo>
                  <a:cubicBezTo>
                    <a:pt x="565" y="745"/>
                    <a:pt x="543" y="721"/>
                    <a:pt x="543" y="721"/>
                  </a:cubicBezTo>
                  <a:cubicBezTo>
                    <a:pt x="537" y="691"/>
                    <a:pt x="547" y="676"/>
                    <a:pt x="563" y="671"/>
                  </a:cubicBezTo>
                  <a:cubicBezTo>
                    <a:pt x="563" y="671"/>
                    <a:pt x="564" y="670"/>
                    <a:pt x="565" y="670"/>
                  </a:cubicBezTo>
                  <a:cubicBezTo>
                    <a:pt x="578" y="670"/>
                    <a:pt x="614" y="694"/>
                    <a:pt x="658" y="694"/>
                  </a:cubicBezTo>
                  <a:cubicBezTo>
                    <a:pt x="687" y="694"/>
                    <a:pt x="720" y="683"/>
                    <a:pt x="751" y="649"/>
                  </a:cubicBezTo>
                  <a:cubicBezTo>
                    <a:pt x="833" y="557"/>
                    <a:pt x="771" y="461"/>
                    <a:pt x="765" y="438"/>
                  </a:cubicBezTo>
                  <a:cubicBezTo>
                    <a:pt x="765" y="438"/>
                    <a:pt x="792" y="267"/>
                    <a:pt x="774" y="209"/>
                  </a:cubicBezTo>
                  <a:cubicBezTo>
                    <a:pt x="728" y="66"/>
                    <a:pt x="668" y="20"/>
                    <a:pt x="461" y="4"/>
                  </a:cubicBezTo>
                  <a:cubicBezTo>
                    <a:pt x="429" y="2"/>
                    <a:pt x="401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5682660" y="2989918"/>
              <a:ext cx="42912" cy="77373"/>
            </a:xfrm>
            <a:custGeom>
              <a:avLst/>
              <a:gdLst/>
              <a:ahLst/>
              <a:cxnLst/>
              <a:rect l="l" t="t" r="r" b="b"/>
              <a:pathLst>
                <a:path w="523" h="943" extrusionOk="0">
                  <a:moveTo>
                    <a:pt x="522" y="1"/>
                  </a:moveTo>
                  <a:lnTo>
                    <a:pt x="163" y="132"/>
                  </a:lnTo>
                  <a:lnTo>
                    <a:pt x="1" y="942"/>
                  </a:lnTo>
                  <a:lnTo>
                    <a:pt x="1" y="942"/>
                  </a:lnTo>
                  <a:lnTo>
                    <a:pt x="350" y="842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5657143" y="3079517"/>
              <a:ext cx="50133" cy="115690"/>
            </a:xfrm>
            <a:custGeom>
              <a:avLst/>
              <a:gdLst/>
              <a:ahLst/>
              <a:cxnLst/>
              <a:rect l="l" t="t" r="r" b="b"/>
              <a:pathLst>
                <a:path w="611" h="1410" extrusionOk="0">
                  <a:moveTo>
                    <a:pt x="611" y="0"/>
                  </a:moveTo>
                  <a:lnTo>
                    <a:pt x="261" y="106"/>
                  </a:lnTo>
                  <a:lnTo>
                    <a:pt x="1" y="1410"/>
                  </a:lnTo>
                  <a:lnTo>
                    <a:pt x="337" y="1336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5619235" y="3091743"/>
              <a:ext cx="47917" cy="111834"/>
            </a:xfrm>
            <a:custGeom>
              <a:avLst/>
              <a:gdLst/>
              <a:ahLst/>
              <a:cxnLst/>
              <a:rect l="l" t="t" r="r" b="b"/>
              <a:pathLst>
                <a:path w="584" h="1363" extrusionOk="0">
                  <a:moveTo>
                    <a:pt x="583" y="0"/>
                  </a:moveTo>
                  <a:lnTo>
                    <a:pt x="215" y="111"/>
                  </a:lnTo>
                  <a:lnTo>
                    <a:pt x="1" y="1362"/>
                  </a:lnTo>
                  <a:lnTo>
                    <a:pt x="314" y="1293"/>
                  </a:lnTo>
                  <a:cubicBezTo>
                    <a:pt x="405" y="854"/>
                    <a:pt x="498" y="407"/>
                    <a:pt x="58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5640486" y="3004687"/>
              <a:ext cx="44963" cy="74912"/>
            </a:xfrm>
            <a:custGeom>
              <a:avLst/>
              <a:gdLst/>
              <a:ahLst/>
              <a:cxnLst/>
              <a:rect l="l" t="t" r="r" b="b"/>
              <a:pathLst>
                <a:path w="548" h="913" extrusionOk="0">
                  <a:moveTo>
                    <a:pt x="548" y="0"/>
                  </a:moveTo>
                  <a:lnTo>
                    <a:pt x="131" y="153"/>
                  </a:lnTo>
                  <a:lnTo>
                    <a:pt x="0" y="912"/>
                  </a:lnTo>
                  <a:lnTo>
                    <a:pt x="0" y="912"/>
                  </a:lnTo>
                  <a:lnTo>
                    <a:pt x="378" y="803"/>
                  </a:lnTo>
                  <a:cubicBezTo>
                    <a:pt x="444" y="491"/>
                    <a:pt x="503" y="214"/>
                    <a:pt x="548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5598969" y="3207352"/>
              <a:ext cx="44143" cy="115116"/>
            </a:xfrm>
            <a:custGeom>
              <a:avLst/>
              <a:gdLst/>
              <a:ahLst/>
              <a:cxnLst/>
              <a:rect l="l" t="t" r="r" b="b"/>
              <a:pathLst>
                <a:path w="538" h="1403" extrusionOk="0">
                  <a:moveTo>
                    <a:pt x="538" y="1"/>
                  </a:moveTo>
                  <a:lnTo>
                    <a:pt x="228" y="71"/>
                  </a:lnTo>
                  <a:lnTo>
                    <a:pt x="0" y="1402"/>
                  </a:lnTo>
                  <a:lnTo>
                    <a:pt x="0" y="1402"/>
                  </a:lnTo>
                  <a:lnTo>
                    <a:pt x="261" y="1340"/>
                  </a:lnTo>
                  <a:cubicBezTo>
                    <a:pt x="340" y="962"/>
                    <a:pt x="436" y="491"/>
                    <a:pt x="53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5579194" y="3103804"/>
              <a:ext cx="48163" cy="108470"/>
            </a:xfrm>
            <a:custGeom>
              <a:avLst/>
              <a:gdLst/>
              <a:ahLst/>
              <a:cxnLst/>
              <a:rect l="l" t="t" r="r" b="b"/>
              <a:pathLst>
                <a:path w="587" h="1322" extrusionOk="0">
                  <a:moveTo>
                    <a:pt x="586" y="0"/>
                  </a:moveTo>
                  <a:lnTo>
                    <a:pt x="183" y="122"/>
                  </a:lnTo>
                  <a:cubicBezTo>
                    <a:pt x="129" y="486"/>
                    <a:pt x="63" y="914"/>
                    <a:pt x="0" y="1322"/>
                  </a:cubicBezTo>
                  <a:lnTo>
                    <a:pt x="367" y="1241"/>
                  </a:lnTo>
                  <a:cubicBezTo>
                    <a:pt x="441" y="821"/>
                    <a:pt x="517" y="388"/>
                    <a:pt x="5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5597410" y="3020769"/>
              <a:ext cx="44143" cy="71383"/>
            </a:xfrm>
            <a:custGeom>
              <a:avLst/>
              <a:gdLst/>
              <a:ahLst/>
              <a:cxnLst/>
              <a:rect l="l" t="t" r="r" b="b"/>
              <a:pathLst>
                <a:path w="538" h="870" extrusionOk="0">
                  <a:moveTo>
                    <a:pt x="537" y="0"/>
                  </a:moveTo>
                  <a:lnTo>
                    <a:pt x="108" y="158"/>
                  </a:lnTo>
                  <a:cubicBezTo>
                    <a:pt x="108" y="158"/>
                    <a:pt x="64" y="449"/>
                    <a:pt x="1" y="870"/>
                  </a:cubicBezTo>
                  <a:lnTo>
                    <a:pt x="409" y="750"/>
                  </a:lnTo>
                  <a:cubicBezTo>
                    <a:pt x="461" y="449"/>
                    <a:pt x="507" y="188"/>
                    <a:pt x="53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5559912" y="3215311"/>
              <a:ext cx="47671" cy="116429"/>
            </a:xfrm>
            <a:custGeom>
              <a:avLst/>
              <a:gdLst/>
              <a:ahLst/>
              <a:cxnLst/>
              <a:rect l="l" t="t" r="r" b="b"/>
              <a:pathLst>
                <a:path w="581" h="1419" extrusionOk="0">
                  <a:moveTo>
                    <a:pt x="580" y="1"/>
                  </a:moveTo>
                  <a:lnTo>
                    <a:pt x="216" y="83"/>
                  </a:lnTo>
                  <a:cubicBezTo>
                    <a:pt x="127" y="652"/>
                    <a:pt x="45" y="1171"/>
                    <a:pt x="0" y="1419"/>
                  </a:cubicBezTo>
                  <a:lnTo>
                    <a:pt x="343" y="1337"/>
                  </a:lnTo>
                  <a:cubicBezTo>
                    <a:pt x="403" y="996"/>
                    <a:pt x="490" y="514"/>
                    <a:pt x="58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5633348" y="3198408"/>
              <a:ext cx="49476" cy="115773"/>
            </a:xfrm>
            <a:custGeom>
              <a:avLst/>
              <a:gdLst/>
              <a:ahLst/>
              <a:cxnLst/>
              <a:rect l="l" t="t" r="r" b="b"/>
              <a:pathLst>
                <a:path w="603" h="1411" extrusionOk="0">
                  <a:moveTo>
                    <a:pt x="603" y="0"/>
                  </a:moveTo>
                  <a:lnTo>
                    <a:pt x="268" y="76"/>
                  </a:lnTo>
                  <a:lnTo>
                    <a:pt x="1" y="1410"/>
                  </a:lnTo>
                  <a:lnTo>
                    <a:pt x="331" y="133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5059321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0" y="0"/>
                  </a:moveTo>
                  <a:lnTo>
                    <a:pt x="0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5412960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1" y="0"/>
                  </a:moveTo>
                  <a:lnTo>
                    <a:pt x="1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5129228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5156797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2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5480405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5507974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1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5076223" y="4421781"/>
              <a:ext cx="55466" cy="111916"/>
            </a:xfrm>
            <a:custGeom>
              <a:avLst/>
              <a:gdLst/>
              <a:ahLst/>
              <a:cxnLst/>
              <a:rect l="l" t="t" r="r" b="b"/>
              <a:pathLst>
                <a:path w="676" h="1364" extrusionOk="0">
                  <a:moveTo>
                    <a:pt x="549" y="1"/>
                  </a:moveTo>
                  <a:lnTo>
                    <a:pt x="549" y="1"/>
                  </a:lnTo>
                  <a:cubicBezTo>
                    <a:pt x="374" y="192"/>
                    <a:pt x="278" y="569"/>
                    <a:pt x="235" y="708"/>
                  </a:cubicBezTo>
                  <a:cubicBezTo>
                    <a:pt x="181" y="882"/>
                    <a:pt x="0" y="1192"/>
                    <a:pt x="19" y="1364"/>
                  </a:cubicBezTo>
                  <a:cubicBezTo>
                    <a:pt x="242" y="1271"/>
                    <a:pt x="460" y="1139"/>
                    <a:pt x="676" y="1037"/>
                  </a:cubicBezTo>
                  <a:cubicBezTo>
                    <a:pt x="466" y="755"/>
                    <a:pt x="309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5424857" y="4421781"/>
              <a:ext cx="55630" cy="111916"/>
            </a:xfrm>
            <a:custGeom>
              <a:avLst/>
              <a:gdLst/>
              <a:ahLst/>
              <a:cxnLst/>
              <a:rect l="l" t="t" r="r" b="b"/>
              <a:pathLst>
                <a:path w="678" h="1364" extrusionOk="0">
                  <a:moveTo>
                    <a:pt x="549" y="1"/>
                  </a:moveTo>
                  <a:cubicBezTo>
                    <a:pt x="374" y="192"/>
                    <a:pt x="277" y="569"/>
                    <a:pt x="236" y="708"/>
                  </a:cubicBezTo>
                  <a:cubicBezTo>
                    <a:pt x="181" y="882"/>
                    <a:pt x="0" y="1192"/>
                    <a:pt x="20" y="1364"/>
                  </a:cubicBezTo>
                  <a:cubicBezTo>
                    <a:pt x="242" y="1271"/>
                    <a:pt x="460" y="1139"/>
                    <a:pt x="677" y="1037"/>
                  </a:cubicBezTo>
                  <a:cubicBezTo>
                    <a:pt x="467" y="755"/>
                    <a:pt x="310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5850536" y="2803910"/>
              <a:ext cx="475398" cy="303175"/>
            </a:xfrm>
            <a:custGeom>
              <a:avLst/>
              <a:gdLst/>
              <a:ahLst/>
              <a:cxnLst/>
              <a:rect l="l" t="t" r="r" b="b"/>
              <a:pathLst>
                <a:path w="5794" h="3695" extrusionOk="0">
                  <a:moveTo>
                    <a:pt x="5793" y="0"/>
                  </a:moveTo>
                  <a:lnTo>
                    <a:pt x="5793" y="0"/>
                  </a:lnTo>
                  <a:cubicBezTo>
                    <a:pt x="3961" y="659"/>
                    <a:pt x="2125" y="1377"/>
                    <a:pt x="318" y="2100"/>
                  </a:cubicBezTo>
                  <a:cubicBezTo>
                    <a:pt x="254" y="2314"/>
                    <a:pt x="214" y="2555"/>
                    <a:pt x="173" y="2791"/>
                  </a:cubicBezTo>
                  <a:cubicBezTo>
                    <a:pt x="156" y="2897"/>
                    <a:pt x="138" y="3004"/>
                    <a:pt x="118" y="3103"/>
                  </a:cubicBezTo>
                  <a:cubicBezTo>
                    <a:pt x="107" y="3165"/>
                    <a:pt x="90" y="3235"/>
                    <a:pt x="74" y="3310"/>
                  </a:cubicBezTo>
                  <a:cubicBezTo>
                    <a:pt x="45" y="3436"/>
                    <a:pt x="11" y="3582"/>
                    <a:pt x="0" y="3694"/>
                  </a:cubicBezTo>
                  <a:cubicBezTo>
                    <a:pt x="602" y="3480"/>
                    <a:pt x="1217" y="3267"/>
                    <a:pt x="1831" y="3061"/>
                  </a:cubicBezTo>
                  <a:cubicBezTo>
                    <a:pt x="2844" y="2722"/>
                    <a:pt x="3866" y="2349"/>
                    <a:pt x="4854" y="1988"/>
                  </a:cubicBezTo>
                  <a:cubicBezTo>
                    <a:pt x="5062" y="1912"/>
                    <a:pt x="5272" y="1835"/>
                    <a:pt x="5481" y="1759"/>
                  </a:cubicBezTo>
                  <a:cubicBezTo>
                    <a:pt x="5505" y="1309"/>
                    <a:pt x="5611" y="827"/>
                    <a:pt x="5716" y="358"/>
                  </a:cubicBezTo>
                  <a:cubicBezTo>
                    <a:pt x="5743" y="237"/>
                    <a:pt x="5768" y="117"/>
                    <a:pt x="57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5783090" y="3080256"/>
              <a:ext cx="193064" cy="175505"/>
            </a:xfrm>
            <a:custGeom>
              <a:avLst/>
              <a:gdLst/>
              <a:ahLst/>
              <a:cxnLst/>
              <a:rect l="l" t="t" r="r" b="b"/>
              <a:pathLst>
                <a:path w="2353" h="2139" extrusionOk="0">
                  <a:moveTo>
                    <a:pt x="2353" y="0"/>
                  </a:moveTo>
                  <a:cubicBezTo>
                    <a:pt x="1650" y="239"/>
                    <a:pt x="951" y="485"/>
                    <a:pt x="273" y="732"/>
                  </a:cubicBezTo>
                  <a:lnTo>
                    <a:pt x="1" y="2139"/>
                  </a:lnTo>
                  <a:cubicBezTo>
                    <a:pt x="697" y="1839"/>
                    <a:pt x="1405" y="1558"/>
                    <a:pt x="2114" y="1289"/>
                  </a:cubicBezTo>
                  <a:cubicBezTo>
                    <a:pt x="2154" y="842"/>
                    <a:pt x="2218" y="334"/>
                    <a:pt x="235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6316749" y="2754515"/>
              <a:ext cx="168285" cy="187730"/>
            </a:xfrm>
            <a:custGeom>
              <a:avLst/>
              <a:gdLst/>
              <a:ahLst/>
              <a:cxnLst/>
              <a:rect l="l" t="t" r="r" b="b"/>
              <a:pathLst>
                <a:path w="2051" h="2288" extrusionOk="0">
                  <a:moveTo>
                    <a:pt x="2051" y="0"/>
                  </a:moveTo>
                  <a:cubicBezTo>
                    <a:pt x="1509" y="142"/>
                    <a:pt x="967" y="296"/>
                    <a:pt x="457" y="476"/>
                  </a:cubicBezTo>
                  <a:cubicBezTo>
                    <a:pt x="408" y="494"/>
                    <a:pt x="359" y="514"/>
                    <a:pt x="311" y="530"/>
                  </a:cubicBezTo>
                  <a:lnTo>
                    <a:pt x="325" y="532"/>
                  </a:lnTo>
                  <a:cubicBezTo>
                    <a:pt x="294" y="684"/>
                    <a:pt x="259" y="842"/>
                    <a:pt x="223" y="1002"/>
                  </a:cubicBezTo>
                  <a:cubicBezTo>
                    <a:pt x="128" y="1433"/>
                    <a:pt x="31" y="1876"/>
                    <a:pt x="1" y="2287"/>
                  </a:cubicBezTo>
                  <a:cubicBezTo>
                    <a:pt x="611" y="2065"/>
                    <a:pt x="1228" y="1846"/>
                    <a:pt x="1849" y="1635"/>
                  </a:cubicBezTo>
                  <a:lnTo>
                    <a:pt x="205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6068627" y="2906309"/>
              <a:ext cx="397614" cy="237945"/>
            </a:xfrm>
            <a:custGeom>
              <a:avLst/>
              <a:gdLst/>
              <a:ahLst/>
              <a:cxnLst/>
              <a:rect l="l" t="t" r="r" b="b"/>
              <a:pathLst>
                <a:path w="4846" h="2900" extrusionOk="0">
                  <a:moveTo>
                    <a:pt x="4846" y="0"/>
                  </a:moveTo>
                  <a:cubicBezTo>
                    <a:pt x="3974" y="299"/>
                    <a:pt x="3109" y="612"/>
                    <a:pt x="2262" y="923"/>
                  </a:cubicBezTo>
                  <a:cubicBezTo>
                    <a:pt x="1597" y="1167"/>
                    <a:pt x="915" y="1414"/>
                    <a:pt x="233" y="1655"/>
                  </a:cubicBezTo>
                  <a:cubicBezTo>
                    <a:pt x="194" y="1823"/>
                    <a:pt x="165" y="2005"/>
                    <a:pt x="138" y="2186"/>
                  </a:cubicBezTo>
                  <a:cubicBezTo>
                    <a:pt x="101" y="2429"/>
                    <a:pt x="64" y="2678"/>
                    <a:pt x="1" y="2900"/>
                  </a:cubicBezTo>
                  <a:cubicBezTo>
                    <a:pt x="291" y="2792"/>
                    <a:pt x="580" y="2687"/>
                    <a:pt x="866" y="2583"/>
                  </a:cubicBezTo>
                  <a:cubicBezTo>
                    <a:pt x="1333" y="2414"/>
                    <a:pt x="1799" y="2243"/>
                    <a:pt x="2262" y="2071"/>
                  </a:cubicBezTo>
                  <a:cubicBezTo>
                    <a:pt x="2639" y="1929"/>
                    <a:pt x="3025" y="1770"/>
                    <a:pt x="3431" y="1602"/>
                  </a:cubicBezTo>
                  <a:cubicBezTo>
                    <a:pt x="3854" y="1427"/>
                    <a:pt x="4282" y="1250"/>
                    <a:pt x="4712" y="1090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5808936" y="2983436"/>
              <a:ext cx="49312" cy="138500"/>
            </a:xfrm>
            <a:custGeom>
              <a:avLst/>
              <a:gdLst/>
              <a:ahLst/>
              <a:cxnLst/>
              <a:rect l="l" t="t" r="r" b="b"/>
              <a:pathLst>
                <a:path w="601" h="1688" extrusionOk="0">
                  <a:moveTo>
                    <a:pt x="600" y="1"/>
                  </a:moveTo>
                  <a:lnTo>
                    <a:pt x="304" y="120"/>
                  </a:lnTo>
                  <a:lnTo>
                    <a:pt x="0" y="1687"/>
                  </a:lnTo>
                  <a:cubicBezTo>
                    <a:pt x="104" y="1650"/>
                    <a:pt x="207" y="1612"/>
                    <a:pt x="312" y="1574"/>
                  </a:cubicBezTo>
                  <a:cubicBezTo>
                    <a:pt x="311" y="1435"/>
                    <a:pt x="351" y="1255"/>
                    <a:pt x="393" y="1076"/>
                  </a:cubicBezTo>
                  <a:cubicBezTo>
                    <a:pt x="410" y="1005"/>
                    <a:pt x="426" y="937"/>
                    <a:pt x="437" y="878"/>
                  </a:cubicBezTo>
                  <a:cubicBezTo>
                    <a:pt x="456" y="779"/>
                    <a:pt x="472" y="675"/>
                    <a:pt x="491" y="570"/>
                  </a:cubicBezTo>
                  <a:cubicBezTo>
                    <a:pt x="521" y="380"/>
                    <a:pt x="554" y="186"/>
                    <a:pt x="60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5759624" y="3111681"/>
              <a:ext cx="444137" cy="264857"/>
            </a:xfrm>
            <a:custGeom>
              <a:avLst/>
              <a:gdLst/>
              <a:ahLst/>
              <a:cxnLst/>
              <a:rect l="l" t="t" r="r" b="b"/>
              <a:pathLst>
                <a:path w="5413" h="3228" extrusionOk="0">
                  <a:moveTo>
                    <a:pt x="5412" y="0"/>
                  </a:moveTo>
                  <a:lnTo>
                    <a:pt x="5412" y="0"/>
                  </a:lnTo>
                  <a:cubicBezTo>
                    <a:pt x="5174" y="88"/>
                    <a:pt x="4937" y="176"/>
                    <a:pt x="4698" y="262"/>
                  </a:cubicBezTo>
                  <a:cubicBezTo>
                    <a:pt x="3224" y="800"/>
                    <a:pt x="1709" y="1355"/>
                    <a:pt x="240" y="1988"/>
                  </a:cubicBezTo>
                  <a:lnTo>
                    <a:pt x="0" y="3227"/>
                  </a:lnTo>
                  <a:lnTo>
                    <a:pt x="5232" y="1205"/>
                  </a:lnTo>
                  <a:cubicBezTo>
                    <a:pt x="5274" y="1026"/>
                    <a:pt x="5295" y="830"/>
                    <a:pt x="5318" y="625"/>
                  </a:cubicBezTo>
                  <a:cubicBezTo>
                    <a:pt x="5340" y="415"/>
                    <a:pt x="5364" y="202"/>
                    <a:pt x="541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5837490" y="2830248"/>
              <a:ext cx="122090" cy="144408"/>
            </a:xfrm>
            <a:custGeom>
              <a:avLst/>
              <a:gdLst/>
              <a:ahLst/>
              <a:cxnLst/>
              <a:rect l="l" t="t" r="r" b="b"/>
              <a:pathLst>
                <a:path w="1488" h="1760" extrusionOk="0">
                  <a:moveTo>
                    <a:pt x="1487" y="0"/>
                  </a:moveTo>
                  <a:lnTo>
                    <a:pt x="223" y="608"/>
                  </a:lnTo>
                  <a:lnTo>
                    <a:pt x="0" y="1760"/>
                  </a:lnTo>
                  <a:cubicBezTo>
                    <a:pt x="352" y="1618"/>
                    <a:pt x="704" y="1478"/>
                    <a:pt x="1059" y="1337"/>
                  </a:cubicBezTo>
                  <a:cubicBezTo>
                    <a:pt x="1177" y="921"/>
                    <a:pt x="1325" y="482"/>
                    <a:pt x="1469" y="57"/>
                  </a:cubicBezTo>
                  <a:cubicBezTo>
                    <a:pt x="1475" y="38"/>
                    <a:pt x="1481" y="19"/>
                    <a:pt x="148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5972874" y="3048174"/>
              <a:ext cx="97393" cy="131608"/>
            </a:xfrm>
            <a:custGeom>
              <a:avLst/>
              <a:gdLst/>
              <a:ahLst/>
              <a:cxnLst/>
              <a:rect l="l" t="t" r="r" b="b"/>
              <a:pathLst>
                <a:path w="1187" h="1604" extrusionOk="0">
                  <a:moveTo>
                    <a:pt x="1186" y="0"/>
                  </a:moveTo>
                  <a:cubicBezTo>
                    <a:pt x="925" y="92"/>
                    <a:pt x="662" y="181"/>
                    <a:pt x="400" y="269"/>
                  </a:cubicBezTo>
                  <a:lnTo>
                    <a:pt x="269" y="313"/>
                  </a:lnTo>
                  <a:lnTo>
                    <a:pt x="286" y="324"/>
                  </a:lnTo>
                  <a:cubicBezTo>
                    <a:pt x="111" y="598"/>
                    <a:pt x="37" y="1233"/>
                    <a:pt x="0" y="1603"/>
                  </a:cubicBezTo>
                  <a:cubicBezTo>
                    <a:pt x="313" y="1485"/>
                    <a:pt x="623" y="1370"/>
                    <a:pt x="932" y="1255"/>
                  </a:cubicBezTo>
                  <a:cubicBezTo>
                    <a:pt x="1023" y="1018"/>
                    <a:pt x="1069" y="719"/>
                    <a:pt x="1113" y="426"/>
                  </a:cubicBezTo>
                  <a:cubicBezTo>
                    <a:pt x="1135" y="284"/>
                    <a:pt x="1159" y="139"/>
                    <a:pt x="11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6206390" y="3013631"/>
              <a:ext cx="246724" cy="190110"/>
            </a:xfrm>
            <a:custGeom>
              <a:avLst/>
              <a:gdLst/>
              <a:ahLst/>
              <a:cxnLst/>
              <a:rect l="l" t="t" r="r" b="b"/>
              <a:pathLst>
                <a:path w="3007" h="2317" extrusionOk="0">
                  <a:moveTo>
                    <a:pt x="3007" y="1"/>
                  </a:moveTo>
                  <a:lnTo>
                    <a:pt x="3007" y="1"/>
                  </a:lnTo>
                  <a:cubicBezTo>
                    <a:pt x="2612" y="150"/>
                    <a:pt x="2216" y="313"/>
                    <a:pt x="1825" y="473"/>
                  </a:cubicBezTo>
                  <a:cubicBezTo>
                    <a:pt x="1417" y="642"/>
                    <a:pt x="1030" y="801"/>
                    <a:pt x="652" y="943"/>
                  </a:cubicBezTo>
                  <a:cubicBezTo>
                    <a:pt x="498" y="1001"/>
                    <a:pt x="344" y="1056"/>
                    <a:pt x="188" y="1112"/>
                  </a:cubicBezTo>
                  <a:cubicBezTo>
                    <a:pt x="120" y="1334"/>
                    <a:pt x="92" y="1590"/>
                    <a:pt x="65" y="1839"/>
                  </a:cubicBezTo>
                  <a:cubicBezTo>
                    <a:pt x="48" y="1999"/>
                    <a:pt x="29" y="2161"/>
                    <a:pt x="0" y="2317"/>
                  </a:cubicBezTo>
                  <a:lnTo>
                    <a:pt x="2858" y="1212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5943007" y="2566702"/>
              <a:ext cx="564996" cy="365861"/>
            </a:xfrm>
            <a:custGeom>
              <a:avLst/>
              <a:gdLst/>
              <a:ahLst/>
              <a:cxnLst/>
              <a:rect l="l" t="t" r="r" b="b"/>
              <a:pathLst>
                <a:path w="6886" h="4459" extrusionOk="0">
                  <a:moveTo>
                    <a:pt x="6886" y="1"/>
                  </a:moveTo>
                  <a:lnTo>
                    <a:pt x="445" y="3095"/>
                  </a:lnTo>
                  <a:cubicBezTo>
                    <a:pt x="418" y="3175"/>
                    <a:pt x="392" y="3253"/>
                    <a:pt x="366" y="3332"/>
                  </a:cubicBezTo>
                  <a:cubicBezTo>
                    <a:pt x="239" y="3706"/>
                    <a:pt x="110" y="4090"/>
                    <a:pt x="1" y="4458"/>
                  </a:cubicBezTo>
                  <a:cubicBezTo>
                    <a:pt x="1637" y="3810"/>
                    <a:pt x="3293" y="3170"/>
                    <a:pt x="4947" y="2582"/>
                  </a:cubicBezTo>
                  <a:cubicBezTo>
                    <a:pt x="5487" y="2391"/>
                    <a:pt x="6058" y="2230"/>
                    <a:pt x="6631" y="2081"/>
                  </a:cubicBezTo>
                  <a:lnTo>
                    <a:pt x="6886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4104906" y="4292059"/>
              <a:ext cx="148182" cy="336487"/>
            </a:xfrm>
            <a:custGeom>
              <a:avLst/>
              <a:gdLst/>
              <a:ahLst/>
              <a:cxnLst/>
              <a:rect l="l" t="t" r="r" b="b"/>
              <a:pathLst>
                <a:path w="1806" h="4101" extrusionOk="0">
                  <a:moveTo>
                    <a:pt x="333" y="1"/>
                  </a:moveTo>
                  <a:cubicBezTo>
                    <a:pt x="110" y="925"/>
                    <a:pt x="1" y="1826"/>
                    <a:pt x="53" y="2678"/>
                  </a:cubicBezTo>
                  <a:cubicBezTo>
                    <a:pt x="270" y="2964"/>
                    <a:pt x="486" y="3215"/>
                    <a:pt x="702" y="3395"/>
                  </a:cubicBezTo>
                  <a:cubicBezTo>
                    <a:pt x="1016" y="3658"/>
                    <a:pt x="1358" y="3888"/>
                    <a:pt x="1714" y="4100"/>
                  </a:cubicBezTo>
                  <a:cubicBezTo>
                    <a:pt x="1681" y="3380"/>
                    <a:pt x="1707" y="2659"/>
                    <a:pt x="1805" y="1947"/>
                  </a:cubicBezTo>
                  <a:cubicBezTo>
                    <a:pt x="1254" y="1357"/>
                    <a:pt x="768" y="697"/>
                    <a:pt x="33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4258669" y="4466416"/>
              <a:ext cx="42912" cy="191012"/>
            </a:xfrm>
            <a:custGeom>
              <a:avLst/>
              <a:gdLst/>
              <a:ahLst/>
              <a:cxnLst/>
              <a:rect l="l" t="t" r="r" b="b"/>
              <a:pathLst>
                <a:path w="523" h="2328" extrusionOk="0">
                  <a:moveTo>
                    <a:pt x="103" y="1"/>
                  </a:moveTo>
                  <a:cubicBezTo>
                    <a:pt x="18" y="692"/>
                    <a:pt x="0" y="1391"/>
                    <a:pt x="37" y="2088"/>
                  </a:cubicBezTo>
                  <a:cubicBezTo>
                    <a:pt x="182" y="2170"/>
                    <a:pt x="330" y="2250"/>
                    <a:pt x="479" y="2328"/>
                  </a:cubicBezTo>
                  <a:cubicBezTo>
                    <a:pt x="443" y="1685"/>
                    <a:pt x="454" y="1041"/>
                    <a:pt x="522" y="399"/>
                  </a:cubicBezTo>
                  <a:cubicBezTo>
                    <a:pt x="379" y="271"/>
                    <a:pt x="238" y="139"/>
                    <a:pt x="10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4310772" y="4511790"/>
              <a:ext cx="216776" cy="254273"/>
            </a:xfrm>
            <a:custGeom>
              <a:avLst/>
              <a:gdLst/>
              <a:ahLst/>
              <a:cxnLst/>
              <a:rect l="l" t="t" r="r" b="b"/>
              <a:pathLst>
                <a:path w="2642" h="3099" extrusionOk="0">
                  <a:moveTo>
                    <a:pt x="65" y="1"/>
                  </a:moveTo>
                  <a:cubicBezTo>
                    <a:pt x="5" y="625"/>
                    <a:pt x="0" y="1252"/>
                    <a:pt x="44" y="1878"/>
                  </a:cubicBezTo>
                  <a:cubicBezTo>
                    <a:pt x="352" y="2034"/>
                    <a:pt x="663" y="2183"/>
                    <a:pt x="970" y="2330"/>
                  </a:cubicBezTo>
                  <a:cubicBezTo>
                    <a:pt x="1194" y="2436"/>
                    <a:pt x="1417" y="2541"/>
                    <a:pt x="1637" y="2649"/>
                  </a:cubicBezTo>
                  <a:cubicBezTo>
                    <a:pt x="1977" y="2815"/>
                    <a:pt x="2311" y="2965"/>
                    <a:pt x="2641" y="3098"/>
                  </a:cubicBezTo>
                  <a:cubicBezTo>
                    <a:pt x="2103" y="2392"/>
                    <a:pt x="1573" y="1634"/>
                    <a:pt x="1239" y="836"/>
                  </a:cubicBezTo>
                  <a:cubicBezTo>
                    <a:pt x="1021" y="702"/>
                    <a:pt x="806" y="563"/>
                    <a:pt x="598" y="416"/>
                  </a:cubicBezTo>
                  <a:cubicBezTo>
                    <a:pt x="413" y="286"/>
                    <a:pt x="237" y="146"/>
                    <a:pt x="6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4394463" y="4722413"/>
              <a:ext cx="209802" cy="136531"/>
            </a:xfrm>
            <a:custGeom>
              <a:avLst/>
              <a:gdLst/>
              <a:ahLst/>
              <a:cxnLst/>
              <a:rect l="l" t="t" r="r" b="b"/>
              <a:pathLst>
                <a:path w="2557" h="1664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231"/>
                    <a:pt x="91" y="458"/>
                    <a:pt x="153" y="680"/>
                  </a:cubicBezTo>
                  <a:cubicBezTo>
                    <a:pt x="946" y="1087"/>
                    <a:pt x="1745" y="1408"/>
                    <a:pt x="2556" y="1664"/>
                  </a:cubicBezTo>
                  <a:cubicBezTo>
                    <a:pt x="2359" y="1455"/>
                    <a:pt x="2171" y="1239"/>
                    <a:pt x="1992" y="1011"/>
                  </a:cubicBezTo>
                  <a:cubicBezTo>
                    <a:pt x="1944" y="951"/>
                    <a:pt x="1897" y="888"/>
                    <a:pt x="1850" y="827"/>
                  </a:cubicBezTo>
                  <a:cubicBezTo>
                    <a:pt x="1416" y="663"/>
                    <a:pt x="980" y="476"/>
                    <a:pt x="534" y="257"/>
                  </a:cubicBezTo>
                  <a:cubicBezTo>
                    <a:pt x="359" y="170"/>
                    <a:pt x="179" y="86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4112209" y="4540918"/>
              <a:ext cx="275934" cy="227278"/>
            </a:xfrm>
            <a:custGeom>
              <a:avLst/>
              <a:gdLst/>
              <a:ahLst/>
              <a:cxnLst/>
              <a:rect l="l" t="t" r="r" b="b"/>
              <a:pathLst>
                <a:path w="3363" h="2770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351"/>
                    <a:pt x="115" y="691"/>
                    <a:pt x="222" y="1020"/>
                  </a:cubicBezTo>
                  <a:cubicBezTo>
                    <a:pt x="672" y="1288"/>
                    <a:pt x="1137" y="1542"/>
                    <a:pt x="1599" y="1790"/>
                  </a:cubicBezTo>
                  <a:cubicBezTo>
                    <a:pt x="2020" y="2016"/>
                    <a:pt x="2416" y="2230"/>
                    <a:pt x="2800" y="2457"/>
                  </a:cubicBezTo>
                  <a:cubicBezTo>
                    <a:pt x="2989" y="2566"/>
                    <a:pt x="3176" y="2670"/>
                    <a:pt x="3363" y="2770"/>
                  </a:cubicBezTo>
                  <a:cubicBezTo>
                    <a:pt x="3304" y="2553"/>
                    <a:pt x="3260" y="2336"/>
                    <a:pt x="3232" y="2114"/>
                  </a:cubicBezTo>
                  <a:cubicBezTo>
                    <a:pt x="2280" y="1663"/>
                    <a:pt x="1303" y="1192"/>
                    <a:pt x="490" y="513"/>
                  </a:cubicBezTo>
                  <a:cubicBezTo>
                    <a:pt x="326" y="376"/>
                    <a:pt x="161" y="199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4137481" y="3521769"/>
              <a:ext cx="466618" cy="1034322"/>
            </a:xfrm>
            <a:custGeom>
              <a:avLst/>
              <a:gdLst/>
              <a:ahLst/>
              <a:cxnLst/>
              <a:rect l="l" t="t" r="r" b="b"/>
              <a:pathLst>
                <a:path w="5687" h="12606" extrusionOk="0">
                  <a:moveTo>
                    <a:pt x="4287" y="1"/>
                  </a:moveTo>
                  <a:cubicBezTo>
                    <a:pt x="4009" y="527"/>
                    <a:pt x="3700" y="1091"/>
                    <a:pt x="3371" y="1687"/>
                  </a:cubicBezTo>
                  <a:cubicBezTo>
                    <a:pt x="2149" y="3905"/>
                    <a:pt x="669" y="6591"/>
                    <a:pt x="0" y="9134"/>
                  </a:cubicBezTo>
                  <a:cubicBezTo>
                    <a:pt x="757" y="10375"/>
                    <a:pt x="1649" y="11495"/>
                    <a:pt x="2821" y="12323"/>
                  </a:cubicBezTo>
                  <a:cubicBezTo>
                    <a:pt x="2958" y="12420"/>
                    <a:pt x="3099" y="12514"/>
                    <a:pt x="3241" y="12606"/>
                  </a:cubicBezTo>
                  <a:cubicBezTo>
                    <a:pt x="2949" y="11691"/>
                    <a:pt x="3021" y="10708"/>
                    <a:pt x="3103" y="9740"/>
                  </a:cubicBezTo>
                  <a:cubicBezTo>
                    <a:pt x="3240" y="8142"/>
                    <a:pt x="3378" y="6533"/>
                    <a:pt x="3881" y="4993"/>
                  </a:cubicBezTo>
                  <a:cubicBezTo>
                    <a:pt x="4211" y="3975"/>
                    <a:pt x="4669" y="2993"/>
                    <a:pt x="5014" y="1976"/>
                  </a:cubicBezTo>
                  <a:cubicBezTo>
                    <a:pt x="5196" y="1439"/>
                    <a:pt x="5403" y="860"/>
                    <a:pt x="5686" y="391"/>
                  </a:cubicBezTo>
                  <a:cubicBezTo>
                    <a:pt x="5267" y="236"/>
                    <a:pt x="4761" y="147"/>
                    <a:pt x="428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4138629" y="4647830"/>
              <a:ext cx="626944" cy="344528"/>
            </a:xfrm>
            <a:custGeom>
              <a:avLst/>
              <a:gdLst/>
              <a:ahLst/>
              <a:cxnLst/>
              <a:rect l="l" t="t" r="r" b="b"/>
              <a:pathLst>
                <a:path w="7641" h="4199" extrusionOk="0">
                  <a:moveTo>
                    <a:pt x="0" y="1"/>
                  </a:moveTo>
                  <a:cubicBezTo>
                    <a:pt x="87" y="224"/>
                    <a:pt x="192" y="440"/>
                    <a:pt x="315" y="650"/>
                  </a:cubicBezTo>
                  <a:cubicBezTo>
                    <a:pt x="1405" y="2513"/>
                    <a:pt x="3863" y="3700"/>
                    <a:pt x="7641" y="4198"/>
                  </a:cubicBezTo>
                  <a:cubicBezTo>
                    <a:pt x="7047" y="3799"/>
                    <a:pt x="6479" y="3358"/>
                    <a:pt x="5964" y="2859"/>
                  </a:cubicBezTo>
                  <a:cubicBezTo>
                    <a:pt x="4745" y="2509"/>
                    <a:pt x="3559" y="2014"/>
                    <a:pt x="2379" y="1321"/>
                  </a:cubicBezTo>
                  <a:cubicBezTo>
                    <a:pt x="1996" y="1097"/>
                    <a:pt x="1602" y="885"/>
                    <a:pt x="1184" y="658"/>
                  </a:cubicBezTo>
                  <a:cubicBezTo>
                    <a:pt x="789" y="444"/>
                    <a:pt x="390" y="228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5760034" y="4764095"/>
              <a:ext cx="349779" cy="160982"/>
            </a:xfrm>
            <a:custGeom>
              <a:avLst/>
              <a:gdLst/>
              <a:ahLst/>
              <a:cxnLst/>
              <a:rect l="l" t="t" r="r" b="b"/>
              <a:pathLst>
                <a:path w="4263" h="1962" extrusionOk="0">
                  <a:moveTo>
                    <a:pt x="4262" y="0"/>
                  </a:moveTo>
                  <a:cubicBezTo>
                    <a:pt x="3017" y="477"/>
                    <a:pt x="1793" y="876"/>
                    <a:pt x="586" y="1200"/>
                  </a:cubicBezTo>
                  <a:cubicBezTo>
                    <a:pt x="411" y="1456"/>
                    <a:pt x="216" y="1707"/>
                    <a:pt x="1" y="1961"/>
                  </a:cubicBezTo>
                  <a:cubicBezTo>
                    <a:pt x="1897" y="1517"/>
                    <a:pt x="3318" y="862"/>
                    <a:pt x="426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5821326" y="4524180"/>
              <a:ext cx="403440" cy="318354"/>
            </a:xfrm>
            <a:custGeom>
              <a:avLst/>
              <a:gdLst/>
              <a:ahLst/>
              <a:cxnLst/>
              <a:rect l="l" t="t" r="r" b="b"/>
              <a:pathLst>
                <a:path w="4917" h="3880" extrusionOk="0">
                  <a:moveTo>
                    <a:pt x="4917" y="1"/>
                  </a:moveTo>
                  <a:lnTo>
                    <a:pt x="4917" y="1"/>
                  </a:lnTo>
                  <a:cubicBezTo>
                    <a:pt x="3630" y="767"/>
                    <a:pt x="2219" y="1505"/>
                    <a:pt x="710" y="2146"/>
                  </a:cubicBezTo>
                  <a:cubicBezTo>
                    <a:pt x="584" y="2768"/>
                    <a:pt x="343" y="3334"/>
                    <a:pt x="0" y="3879"/>
                  </a:cubicBezTo>
                  <a:cubicBezTo>
                    <a:pt x="1261" y="3532"/>
                    <a:pt x="2543" y="3105"/>
                    <a:pt x="3846" y="2590"/>
                  </a:cubicBezTo>
                  <a:cubicBezTo>
                    <a:pt x="3996" y="2422"/>
                    <a:pt x="4133" y="2248"/>
                    <a:pt x="4251" y="2066"/>
                  </a:cubicBezTo>
                  <a:cubicBezTo>
                    <a:pt x="4660" y="1436"/>
                    <a:pt x="4862" y="737"/>
                    <a:pt x="491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6074781" y="4354417"/>
              <a:ext cx="152531" cy="233760"/>
            </a:xfrm>
            <a:custGeom>
              <a:avLst/>
              <a:gdLst/>
              <a:ahLst/>
              <a:cxnLst/>
              <a:rect l="l" t="t" r="r" b="b"/>
              <a:pathLst>
                <a:path w="1859" h="2849" extrusionOk="0">
                  <a:moveTo>
                    <a:pt x="1658" y="1"/>
                  </a:moveTo>
                  <a:cubicBezTo>
                    <a:pt x="1151" y="313"/>
                    <a:pt x="637" y="610"/>
                    <a:pt x="123" y="903"/>
                  </a:cubicBezTo>
                  <a:cubicBezTo>
                    <a:pt x="177" y="1556"/>
                    <a:pt x="106" y="2204"/>
                    <a:pt x="0" y="2848"/>
                  </a:cubicBezTo>
                  <a:cubicBezTo>
                    <a:pt x="615" y="2529"/>
                    <a:pt x="1231" y="2190"/>
                    <a:pt x="1841" y="1826"/>
                  </a:cubicBezTo>
                  <a:cubicBezTo>
                    <a:pt x="1858" y="1235"/>
                    <a:pt x="1789" y="621"/>
                    <a:pt x="165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5881141" y="4437042"/>
              <a:ext cx="191915" cy="241965"/>
            </a:xfrm>
            <a:custGeom>
              <a:avLst/>
              <a:gdLst/>
              <a:ahLst/>
              <a:cxnLst/>
              <a:rect l="l" t="t" r="r" b="b"/>
              <a:pathLst>
                <a:path w="2339" h="2949" extrusionOk="0">
                  <a:moveTo>
                    <a:pt x="2297" y="1"/>
                  </a:moveTo>
                  <a:lnTo>
                    <a:pt x="2297" y="1"/>
                  </a:lnTo>
                  <a:cubicBezTo>
                    <a:pt x="1541" y="423"/>
                    <a:pt x="777" y="824"/>
                    <a:pt x="1" y="1193"/>
                  </a:cubicBezTo>
                  <a:cubicBezTo>
                    <a:pt x="17" y="1284"/>
                    <a:pt x="30" y="1377"/>
                    <a:pt x="41" y="1470"/>
                  </a:cubicBezTo>
                  <a:cubicBezTo>
                    <a:pt x="103" y="2006"/>
                    <a:pt x="95" y="2493"/>
                    <a:pt x="28" y="2948"/>
                  </a:cubicBezTo>
                  <a:cubicBezTo>
                    <a:pt x="733" y="2647"/>
                    <a:pt x="1439" y="2317"/>
                    <a:pt x="2143" y="1956"/>
                  </a:cubicBezTo>
                  <a:cubicBezTo>
                    <a:pt x="2256" y="1309"/>
                    <a:pt x="2338" y="659"/>
                    <a:pt x="229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5566805" y="3527431"/>
              <a:ext cx="640400" cy="991410"/>
            </a:xfrm>
            <a:custGeom>
              <a:avLst/>
              <a:gdLst/>
              <a:ahLst/>
              <a:cxnLst/>
              <a:rect l="l" t="t" r="r" b="b"/>
              <a:pathLst>
                <a:path w="7805" h="12083" extrusionOk="0">
                  <a:moveTo>
                    <a:pt x="5348" y="1"/>
                  </a:moveTo>
                  <a:lnTo>
                    <a:pt x="5348" y="1"/>
                  </a:lnTo>
                  <a:cubicBezTo>
                    <a:pt x="3950" y="620"/>
                    <a:pt x="2490" y="1081"/>
                    <a:pt x="1056" y="1607"/>
                  </a:cubicBezTo>
                  <a:cubicBezTo>
                    <a:pt x="745" y="2452"/>
                    <a:pt x="393" y="3271"/>
                    <a:pt x="0" y="4031"/>
                  </a:cubicBezTo>
                  <a:cubicBezTo>
                    <a:pt x="5" y="4267"/>
                    <a:pt x="21" y="4497"/>
                    <a:pt x="56" y="4714"/>
                  </a:cubicBezTo>
                  <a:cubicBezTo>
                    <a:pt x="296" y="6180"/>
                    <a:pt x="1091" y="7374"/>
                    <a:pt x="1931" y="8562"/>
                  </a:cubicBezTo>
                  <a:cubicBezTo>
                    <a:pt x="2705" y="9658"/>
                    <a:pt x="3504" y="10757"/>
                    <a:pt x="3790" y="12082"/>
                  </a:cubicBezTo>
                  <a:cubicBezTo>
                    <a:pt x="5159" y="11431"/>
                    <a:pt x="6495" y="10683"/>
                    <a:pt x="7805" y="9877"/>
                  </a:cubicBezTo>
                  <a:cubicBezTo>
                    <a:pt x="7461" y="8383"/>
                    <a:pt x="6793" y="6855"/>
                    <a:pt x="6194" y="5487"/>
                  </a:cubicBezTo>
                  <a:cubicBezTo>
                    <a:pt x="5879" y="4766"/>
                    <a:pt x="5580" y="4086"/>
                    <a:pt x="5360" y="3474"/>
                  </a:cubicBezTo>
                  <a:cubicBezTo>
                    <a:pt x="4895" y="2189"/>
                    <a:pt x="4959" y="1026"/>
                    <a:pt x="534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6043355" y="4464611"/>
              <a:ext cx="16984" cy="17231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1"/>
                  </a:moveTo>
                  <a:cubicBezTo>
                    <a:pt x="48" y="1"/>
                    <a:pt x="1" y="48"/>
                    <a:pt x="1" y="105"/>
                  </a:cubicBezTo>
                  <a:cubicBezTo>
                    <a:pt x="1" y="163"/>
                    <a:pt x="48" y="209"/>
                    <a:pt x="104" y="209"/>
                  </a:cubicBezTo>
                  <a:cubicBezTo>
                    <a:pt x="160" y="209"/>
                    <a:pt x="207" y="163"/>
                    <a:pt x="207" y="105"/>
                  </a:cubicBezTo>
                  <a:cubicBezTo>
                    <a:pt x="207" y="48"/>
                    <a:pt x="16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6192442" y="4557902"/>
              <a:ext cx="18215" cy="18461"/>
            </a:xfrm>
            <a:custGeom>
              <a:avLst/>
              <a:gdLst/>
              <a:ahLst/>
              <a:cxnLst/>
              <a:rect l="l" t="t" r="r" b="b"/>
              <a:pathLst>
                <a:path w="222" h="225" extrusionOk="0">
                  <a:moveTo>
                    <a:pt x="111" y="1"/>
                  </a:moveTo>
                  <a:cubicBezTo>
                    <a:pt x="50" y="1"/>
                    <a:pt x="0" y="51"/>
                    <a:pt x="0" y="112"/>
                  </a:cubicBezTo>
                  <a:cubicBezTo>
                    <a:pt x="0" y="174"/>
                    <a:pt x="50" y="225"/>
                    <a:pt x="111" y="225"/>
                  </a:cubicBezTo>
                  <a:cubicBezTo>
                    <a:pt x="172" y="225"/>
                    <a:pt x="222" y="174"/>
                    <a:pt x="222" y="112"/>
                  </a:cubicBezTo>
                  <a:cubicBezTo>
                    <a:pt x="222" y="51"/>
                    <a:pt x="172" y="2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5580261" y="3855961"/>
              <a:ext cx="23877" cy="24205"/>
            </a:xfrm>
            <a:custGeom>
              <a:avLst/>
              <a:gdLst/>
              <a:ahLst/>
              <a:cxnLst/>
              <a:rect l="l" t="t" r="r" b="b"/>
              <a:pathLst>
                <a:path w="291" h="295" extrusionOk="0">
                  <a:moveTo>
                    <a:pt x="145" y="1"/>
                  </a:moveTo>
                  <a:cubicBezTo>
                    <a:pt x="65" y="1"/>
                    <a:pt x="1" y="67"/>
                    <a:pt x="1" y="148"/>
                  </a:cubicBezTo>
                  <a:cubicBezTo>
                    <a:pt x="1" y="229"/>
                    <a:pt x="65" y="294"/>
                    <a:pt x="145" y="294"/>
                  </a:cubicBezTo>
                  <a:cubicBezTo>
                    <a:pt x="226" y="294"/>
                    <a:pt x="291" y="229"/>
                    <a:pt x="291" y="148"/>
                  </a:cubicBezTo>
                  <a:cubicBezTo>
                    <a:pt x="291" y="67"/>
                    <a:pt x="22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4370669" y="4589738"/>
              <a:ext cx="36922" cy="37087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5" y="0"/>
                  </a:moveTo>
                  <a:cubicBezTo>
                    <a:pt x="101" y="0"/>
                    <a:pt x="1" y="101"/>
                    <a:pt x="1" y="226"/>
                  </a:cubicBezTo>
                  <a:cubicBezTo>
                    <a:pt x="1" y="351"/>
                    <a:pt x="101" y="451"/>
                    <a:pt x="225" y="451"/>
                  </a:cubicBezTo>
                  <a:cubicBezTo>
                    <a:pt x="350" y="451"/>
                    <a:pt x="449" y="351"/>
                    <a:pt x="449" y="226"/>
                  </a:cubicBezTo>
                  <a:cubicBezTo>
                    <a:pt x="449" y="101"/>
                    <a:pt x="350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4138383" y="4328982"/>
              <a:ext cx="20102" cy="20102"/>
            </a:xfrm>
            <a:custGeom>
              <a:avLst/>
              <a:gdLst/>
              <a:ahLst/>
              <a:cxnLst/>
              <a:rect l="l" t="t" r="r" b="b"/>
              <a:pathLst>
                <a:path w="245" h="245" extrusionOk="0">
                  <a:moveTo>
                    <a:pt x="122" y="1"/>
                  </a:moveTo>
                  <a:cubicBezTo>
                    <a:pt x="55" y="1"/>
                    <a:pt x="0" y="55"/>
                    <a:pt x="0" y="123"/>
                  </a:cubicBezTo>
                  <a:cubicBezTo>
                    <a:pt x="0" y="190"/>
                    <a:pt x="55" y="245"/>
                    <a:pt x="122" y="245"/>
                  </a:cubicBezTo>
                  <a:cubicBezTo>
                    <a:pt x="190" y="245"/>
                    <a:pt x="244" y="190"/>
                    <a:pt x="244" y="123"/>
                  </a:cubicBezTo>
                  <a:cubicBezTo>
                    <a:pt x="244" y="55"/>
                    <a:pt x="190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4158486" y="4245864"/>
              <a:ext cx="14441" cy="14523"/>
            </a:xfrm>
            <a:custGeom>
              <a:avLst/>
              <a:gdLst/>
              <a:ahLst/>
              <a:cxnLst/>
              <a:rect l="l" t="t" r="r" b="b"/>
              <a:pathLst>
                <a:path w="176" h="177" extrusionOk="0">
                  <a:moveTo>
                    <a:pt x="90" y="1"/>
                  </a:moveTo>
                  <a:cubicBezTo>
                    <a:pt x="89" y="1"/>
                    <a:pt x="89" y="1"/>
                    <a:pt x="88" y="1"/>
                  </a:cubicBezTo>
                  <a:cubicBezTo>
                    <a:pt x="40" y="1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6" y="176"/>
                    <a:pt x="176" y="138"/>
                    <a:pt x="176" y="88"/>
                  </a:cubicBezTo>
                  <a:cubicBezTo>
                    <a:pt x="176" y="40"/>
                    <a:pt x="137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4668021" y="2787664"/>
              <a:ext cx="1010692" cy="234089"/>
            </a:xfrm>
            <a:custGeom>
              <a:avLst/>
              <a:gdLst/>
              <a:ahLst/>
              <a:cxnLst/>
              <a:rect l="l" t="t" r="r" b="b"/>
              <a:pathLst>
                <a:path w="12318" h="2853" extrusionOk="0">
                  <a:moveTo>
                    <a:pt x="12318" y="0"/>
                  </a:moveTo>
                  <a:lnTo>
                    <a:pt x="1" y="1687"/>
                  </a:lnTo>
                  <a:cubicBezTo>
                    <a:pt x="456" y="2569"/>
                    <a:pt x="936" y="2853"/>
                    <a:pt x="1367" y="2853"/>
                  </a:cubicBezTo>
                  <a:cubicBezTo>
                    <a:pt x="2147" y="2853"/>
                    <a:pt x="2762" y="1919"/>
                    <a:pt x="2761" y="1917"/>
                  </a:cubicBezTo>
                  <a:lnTo>
                    <a:pt x="2761" y="1917"/>
                  </a:lnTo>
                  <a:cubicBezTo>
                    <a:pt x="3349" y="2379"/>
                    <a:pt x="3848" y="2545"/>
                    <a:pt x="4261" y="2545"/>
                  </a:cubicBezTo>
                  <a:cubicBezTo>
                    <a:pt x="5312" y="2545"/>
                    <a:pt x="5808" y="1474"/>
                    <a:pt x="5808" y="1474"/>
                  </a:cubicBezTo>
                  <a:cubicBezTo>
                    <a:pt x="6264" y="2016"/>
                    <a:pt x="6771" y="2204"/>
                    <a:pt x="7255" y="2204"/>
                  </a:cubicBezTo>
                  <a:cubicBezTo>
                    <a:pt x="8361" y="2204"/>
                    <a:pt x="9350" y="1223"/>
                    <a:pt x="9350" y="1223"/>
                  </a:cubicBezTo>
                  <a:cubicBezTo>
                    <a:pt x="9842" y="1686"/>
                    <a:pt x="10266" y="1864"/>
                    <a:pt x="10628" y="1864"/>
                  </a:cubicBezTo>
                  <a:cubicBezTo>
                    <a:pt x="11802" y="1864"/>
                    <a:pt x="12318" y="0"/>
                    <a:pt x="1231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6"/>
            <p:cNvSpPr/>
            <p:nvPr/>
          </p:nvSpPr>
          <p:spPr>
            <a:xfrm>
              <a:off x="4723077" y="2958985"/>
              <a:ext cx="139977" cy="46769"/>
            </a:xfrm>
            <a:custGeom>
              <a:avLst/>
              <a:gdLst/>
              <a:ahLst/>
              <a:cxnLst/>
              <a:rect l="l" t="t" r="r" b="b"/>
              <a:pathLst>
                <a:path w="1706" h="570" extrusionOk="0">
                  <a:moveTo>
                    <a:pt x="1706" y="0"/>
                  </a:moveTo>
                  <a:cubicBezTo>
                    <a:pt x="1136" y="75"/>
                    <a:pt x="569" y="151"/>
                    <a:pt x="1" y="230"/>
                  </a:cubicBezTo>
                  <a:cubicBezTo>
                    <a:pt x="222" y="454"/>
                    <a:pt x="455" y="569"/>
                    <a:pt x="696" y="569"/>
                  </a:cubicBezTo>
                  <a:cubicBezTo>
                    <a:pt x="1108" y="569"/>
                    <a:pt x="1480" y="249"/>
                    <a:pt x="170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4930091" y="2928791"/>
              <a:ext cx="182643" cy="51692"/>
            </a:xfrm>
            <a:custGeom>
              <a:avLst/>
              <a:gdLst/>
              <a:ahLst/>
              <a:cxnLst/>
              <a:rect l="l" t="t" r="r" b="b"/>
              <a:pathLst>
                <a:path w="2226" h="630" extrusionOk="0">
                  <a:moveTo>
                    <a:pt x="2226" y="0"/>
                  </a:moveTo>
                  <a:cubicBezTo>
                    <a:pt x="1484" y="86"/>
                    <a:pt x="742" y="173"/>
                    <a:pt x="1" y="264"/>
                  </a:cubicBezTo>
                  <a:cubicBezTo>
                    <a:pt x="380" y="505"/>
                    <a:pt x="738" y="630"/>
                    <a:pt x="1068" y="630"/>
                  </a:cubicBezTo>
                  <a:cubicBezTo>
                    <a:pt x="1623" y="630"/>
                    <a:pt x="2008" y="278"/>
                    <a:pt x="222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5179853" y="2896955"/>
              <a:ext cx="220304" cy="55630"/>
            </a:xfrm>
            <a:custGeom>
              <a:avLst/>
              <a:gdLst/>
              <a:ahLst/>
              <a:cxnLst/>
              <a:rect l="l" t="t" r="r" b="b"/>
              <a:pathLst>
                <a:path w="2685" h="678" extrusionOk="0">
                  <a:moveTo>
                    <a:pt x="2684" y="1"/>
                  </a:moveTo>
                  <a:cubicBezTo>
                    <a:pt x="1789" y="98"/>
                    <a:pt x="894" y="195"/>
                    <a:pt x="1" y="295"/>
                  </a:cubicBezTo>
                  <a:cubicBezTo>
                    <a:pt x="304" y="548"/>
                    <a:pt x="647" y="677"/>
                    <a:pt x="1020" y="677"/>
                  </a:cubicBezTo>
                  <a:cubicBezTo>
                    <a:pt x="1690" y="677"/>
                    <a:pt x="2327" y="276"/>
                    <a:pt x="2684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5462190" y="2872668"/>
              <a:ext cx="158931" cy="51938"/>
            </a:xfrm>
            <a:custGeom>
              <a:avLst/>
              <a:gdLst/>
              <a:ahLst/>
              <a:cxnLst/>
              <a:rect l="l" t="t" r="r" b="b"/>
              <a:pathLst>
                <a:path w="1937" h="633" extrusionOk="0">
                  <a:moveTo>
                    <a:pt x="1937" y="1"/>
                  </a:moveTo>
                  <a:lnTo>
                    <a:pt x="1937" y="1"/>
                  </a:lnTo>
                  <a:cubicBezTo>
                    <a:pt x="1291" y="74"/>
                    <a:pt x="646" y="145"/>
                    <a:pt x="1" y="214"/>
                  </a:cubicBezTo>
                  <a:cubicBezTo>
                    <a:pt x="340" y="491"/>
                    <a:pt x="660" y="633"/>
                    <a:pt x="951" y="633"/>
                  </a:cubicBezTo>
                  <a:cubicBezTo>
                    <a:pt x="1368" y="633"/>
                    <a:pt x="1696" y="344"/>
                    <a:pt x="193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3626715" y="2010154"/>
              <a:ext cx="1340533" cy="1059348"/>
            </a:xfrm>
            <a:custGeom>
              <a:avLst/>
              <a:gdLst/>
              <a:ahLst/>
              <a:cxnLst/>
              <a:rect l="l" t="t" r="r" b="b"/>
              <a:pathLst>
                <a:path w="16338" h="12911" extrusionOk="0">
                  <a:moveTo>
                    <a:pt x="16338" y="1"/>
                  </a:moveTo>
                  <a:lnTo>
                    <a:pt x="4479" y="2237"/>
                  </a:lnTo>
                  <a:cubicBezTo>
                    <a:pt x="1" y="6146"/>
                    <a:pt x="6443" y="12910"/>
                    <a:pt x="6443" y="12911"/>
                  </a:cubicBezTo>
                  <a:cubicBezTo>
                    <a:pt x="7950" y="10906"/>
                    <a:pt x="10041" y="10349"/>
                    <a:pt x="11898" y="10349"/>
                  </a:cubicBezTo>
                  <a:cubicBezTo>
                    <a:pt x="14218" y="10349"/>
                    <a:pt x="16174" y="11217"/>
                    <a:pt x="16174" y="11217"/>
                  </a:cubicBezTo>
                  <a:cubicBezTo>
                    <a:pt x="10798" y="4746"/>
                    <a:pt x="16338" y="1"/>
                    <a:pt x="163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6"/>
            <p:cNvSpPr/>
            <p:nvPr/>
          </p:nvSpPr>
          <p:spPr>
            <a:xfrm>
              <a:off x="4585149" y="2419832"/>
              <a:ext cx="320569" cy="475316"/>
            </a:xfrm>
            <a:custGeom>
              <a:avLst/>
              <a:gdLst/>
              <a:ahLst/>
              <a:cxnLst/>
              <a:rect l="l" t="t" r="r" b="b"/>
              <a:pathLst>
                <a:path w="3907" h="5793" extrusionOk="0">
                  <a:moveTo>
                    <a:pt x="1989" y="0"/>
                  </a:moveTo>
                  <a:lnTo>
                    <a:pt x="1989" y="0"/>
                  </a:lnTo>
                  <a:cubicBezTo>
                    <a:pt x="1328" y="2"/>
                    <a:pt x="666" y="28"/>
                    <a:pt x="9" y="58"/>
                  </a:cubicBezTo>
                  <a:cubicBezTo>
                    <a:pt x="0" y="897"/>
                    <a:pt x="66" y="1736"/>
                    <a:pt x="198" y="2552"/>
                  </a:cubicBezTo>
                  <a:cubicBezTo>
                    <a:pt x="342" y="3440"/>
                    <a:pt x="565" y="4326"/>
                    <a:pt x="877" y="5182"/>
                  </a:cubicBezTo>
                  <a:cubicBezTo>
                    <a:pt x="2146" y="5266"/>
                    <a:pt x="3244" y="5568"/>
                    <a:pt x="3907" y="5793"/>
                  </a:cubicBezTo>
                  <a:cubicBezTo>
                    <a:pt x="2284" y="3625"/>
                    <a:pt x="1857" y="1654"/>
                    <a:pt x="19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6"/>
            <p:cNvSpPr/>
            <p:nvPr/>
          </p:nvSpPr>
          <p:spPr>
            <a:xfrm>
              <a:off x="3869175" y="2345330"/>
              <a:ext cx="450783" cy="699394"/>
            </a:xfrm>
            <a:custGeom>
              <a:avLst/>
              <a:gdLst/>
              <a:ahLst/>
              <a:cxnLst/>
              <a:rect l="l" t="t" r="r" b="b"/>
              <a:pathLst>
                <a:path w="5494" h="8524" extrusionOk="0">
                  <a:moveTo>
                    <a:pt x="427" y="1"/>
                  </a:moveTo>
                  <a:cubicBezTo>
                    <a:pt x="260" y="423"/>
                    <a:pt x="162" y="876"/>
                    <a:pt x="140" y="1356"/>
                  </a:cubicBezTo>
                  <a:cubicBezTo>
                    <a:pt x="1" y="4406"/>
                    <a:pt x="2788" y="7747"/>
                    <a:pt x="3478" y="8524"/>
                  </a:cubicBezTo>
                  <a:cubicBezTo>
                    <a:pt x="4051" y="7812"/>
                    <a:pt x="4724" y="7252"/>
                    <a:pt x="5494" y="6849"/>
                  </a:cubicBezTo>
                  <a:cubicBezTo>
                    <a:pt x="5430" y="6715"/>
                    <a:pt x="5368" y="6580"/>
                    <a:pt x="5311" y="6443"/>
                  </a:cubicBezTo>
                  <a:cubicBezTo>
                    <a:pt x="4577" y="4714"/>
                    <a:pt x="4262" y="2852"/>
                    <a:pt x="4292" y="985"/>
                  </a:cubicBezTo>
                  <a:cubicBezTo>
                    <a:pt x="3407" y="902"/>
                    <a:pt x="2532" y="741"/>
                    <a:pt x="1665" y="470"/>
                  </a:cubicBezTo>
                  <a:cubicBezTo>
                    <a:pt x="1250" y="340"/>
                    <a:pt x="832" y="186"/>
                    <a:pt x="42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/>
            <p:cNvSpPr/>
            <p:nvPr/>
          </p:nvSpPr>
          <p:spPr>
            <a:xfrm>
              <a:off x="4234957" y="2425329"/>
              <a:ext cx="406804" cy="474741"/>
            </a:xfrm>
            <a:custGeom>
              <a:avLst/>
              <a:gdLst/>
              <a:ahLst/>
              <a:cxnLst/>
              <a:rect l="l" t="t" r="r" b="b"/>
              <a:pathLst>
                <a:path w="4958" h="5786" extrusionOk="0">
                  <a:moveTo>
                    <a:pt x="4089" y="0"/>
                  </a:moveTo>
                  <a:lnTo>
                    <a:pt x="4089" y="0"/>
                  </a:lnTo>
                  <a:cubicBezTo>
                    <a:pt x="3553" y="26"/>
                    <a:pt x="3021" y="53"/>
                    <a:pt x="2501" y="70"/>
                  </a:cubicBezTo>
                  <a:cubicBezTo>
                    <a:pt x="2197" y="81"/>
                    <a:pt x="1895" y="86"/>
                    <a:pt x="1594" y="86"/>
                  </a:cubicBezTo>
                  <a:cubicBezTo>
                    <a:pt x="1060" y="86"/>
                    <a:pt x="530" y="68"/>
                    <a:pt x="3" y="23"/>
                  </a:cubicBezTo>
                  <a:lnTo>
                    <a:pt x="3" y="23"/>
                  </a:lnTo>
                  <a:cubicBezTo>
                    <a:pt x="0" y="233"/>
                    <a:pt x="0" y="441"/>
                    <a:pt x="7" y="649"/>
                  </a:cubicBezTo>
                  <a:cubicBezTo>
                    <a:pt x="58" y="2459"/>
                    <a:pt x="475" y="4192"/>
                    <a:pt x="1213" y="5786"/>
                  </a:cubicBezTo>
                  <a:cubicBezTo>
                    <a:pt x="2164" y="5326"/>
                    <a:pt x="3256" y="5092"/>
                    <a:pt x="4485" y="5092"/>
                  </a:cubicBezTo>
                  <a:cubicBezTo>
                    <a:pt x="4644" y="5092"/>
                    <a:pt x="4801" y="5096"/>
                    <a:pt x="4958" y="5105"/>
                  </a:cubicBezTo>
                  <a:cubicBezTo>
                    <a:pt x="4392" y="3539"/>
                    <a:pt x="4072" y="1763"/>
                    <a:pt x="40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36"/>
          <p:cNvSpPr/>
          <p:nvPr/>
        </p:nvSpPr>
        <p:spPr>
          <a:xfrm>
            <a:off x="7402825" y="3965520"/>
            <a:ext cx="1740960" cy="439924"/>
          </a:xfrm>
          <a:custGeom>
            <a:avLst/>
            <a:gdLst/>
            <a:ahLst/>
            <a:cxnLst/>
            <a:rect l="l" t="t" r="r" b="b"/>
            <a:pathLst>
              <a:path w="14124" h="3569" extrusionOk="0">
                <a:moveTo>
                  <a:pt x="14119" y="0"/>
                </a:moveTo>
                <a:lnTo>
                  <a:pt x="14119" y="2"/>
                </a:lnTo>
                <a:lnTo>
                  <a:pt x="14119" y="2"/>
                </a:lnTo>
                <a:cubicBezTo>
                  <a:pt x="14121" y="1"/>
                  <a:pt x="14122" y="1"/>
                  <a:pt x="14124" y="0"/>
                </a:cubicBezTo>
                <a:close/>
                <a:moveTo>
                  <a:pt x="14119" y="2"/>
                </a:moveTo>
                <a:lnTo>
                  <a:pt x="14119" y="2"/>
                </a:lnTo>
                <a:cubicBezTo>
                  <a:pt x="13871" y="112"/>
                  <a:pt x="13726" y="391"/>
                  <a:pt x="13652" y="661"/>
                </a:cubicBezTo>
                <a:cubicBezTo>
                  <a:pt x="13642" y="694"/>
                  <a:pt x="13631" y="731"/>
                  <a:pt x="13602" y="749"/>
                </a:cubicBezTo>
                <a:cubicBezTo>
                  <a:pt x="13587" y="758"/>
                  <a:pt x="13571" y="760"/>
                  <a:pt x="13554" y="760"/>
                </a:cubicBezTo>
                <a:cubicBezTo>
                  <a:pt x="13543" y="760"/>
                  <a:pt x="13532" y="759"/>
                  <a:pt x="13520" y="758"/>
                </a:cubicBezTo>
                <a:cubicBezTo>
                  <a:pt x="13433" y="745"/>
                  <a:pt x="13341" y="724"/>
                  <a:pt x="13253" y="724"/>
                </a:cubicBezTo>
                <a:cubicBezTo>
                  <a:pt x="13204" y="724"/>
                  <a:pt x="13156" y="731"/>
                  <a:pt x="13110" y="749"/>
                </a:cubicBezTo>
                <a:cubicBezTo>
                  <a:pt x="12993" y="796"/>
                  <a:pt x="12916" y="909"/>
                  <a:pt x="12871" y="1027"/>
                </a:cubicBezTo>
                <a:cubicBezTo>
                  <a:pt x="12827" y="1144"/>
                  <a:pt x="12809" y="1270"/>
                  <a:pt x="12767" y="1389"/>
                </a:cubicBezTo>
                <a:cubicBezTo>
                  <a:pt x="12694" y="1602"/>
                  <a:pt x="12547" y="1788"/>
                  <a:pt x="12360" y="1908"/>
                </a:cubicBezTo>
                <a:cubicBezTo>
                  <a:pt x="12318" y="1935"/>
                  <a:pt x="12272" y="1958"/>
                  <a:pt x="12224" y="1958"/>
                </a:cubicBezTo>
                <a:cubicBezTo>
                  <a:pt x="12217" y="1958"/>
                  <a:pt x="12211" y="1958"/>
                  <a:pt x="12204" y="1957"/>
                </a:cubicBezTo>
                <a:cubicBezTo>
                  <a:pt x="12143" y="1947"/>
                  <a:pt x="12097" y="1894"/>
                  <a:pt x="12043" y="1861"/>
                </a:cubicBezTo>
                <a:cubicBezTo>
                  <a:pt x="11988" y="1828"/>
                  <a:pt x="11928" y="1814"/>
                  <a:pt x="11865" y="1814"/>
                </a:cubicBezTo>
                <a:cubicBezTo>
                  <a:pt x="11756" y="1814"/>
                  <a:pt x="11639" y="1855"/>
                  <a:pt x="11534" y="1894"/>
                </a:cubicBezTo>
                <a:cubicBezTo>
                  <a:pt x="11511" y="1903"/>
                  <a:pt x="11486" y="1912"/>
                  <a:pt x="11462" y="1912"/>
                </a:cubicBezTo>
                <a:cubicBezTo>
                  <a:pt x="11458" y="1912"/>
                  <a:pt x="11453" y="1911"/>
                  <a:pt x="11449" y="1911"/>
                </a:cubicBezTo>
                <a:cubicBezTo>
                  <a:pt x="11343" y="1894"/>
                  <a:pt x="11361" y="1729"/>
                  <a:pt x="11295" y="1642"/>
                </a:cubicBezTo>
                <a:cubicBezTo>
                  <a:pt x="11253" y="1586"/>
                  <a:pt x="11182" y="1574"/>
                  <a:pt x="11108" y="1574"/>
                </a:cubicBezTo>
                <a:cubicBezTo>
                  <a:pt x="11072" y="1574"/>
                  <a:pt x="11036" y="1577"/>
                  <a:pt x="11002" y="1579"/>
                </a:cubicBezTo>
                <a:cubicBezTo>
                  <a:pt x="10996" y="1579"/>
                  <a:pt x="10991" y="1579"/>
                  <a:pt x="10985" y="1579"/>
                </a:cubicBezTo>
                <a:cubicBezTo>
                  <a:pt x="10748" y="1579"/>
                  <a:pt x="10633" y="1307"/>
                  <a:pt x="10506" y="1141"/>
                </a:cubicBezTo>
                <a:cubicBezTo>
                  <a:pt x="10390" y="988"/>
                  <a:pt x="10233" y="842"/>
                  <a:pt x="10042" y="831"/>
                </a:cubicBezTo>
                <a:cubicBezTo>
                  <a:pt x="10033" y="831"/>
                  <a:pt x="10025" y="830"/>
                  <a:pt x="10016" y="830"/>
                </a:cubicBezTo>
                <a:cubicBezTo>
                  <a:pt x="9967" y="830"/>
                  <a:pt x="9917" y="837"/>
                  <a:pt x="9868" y="837"/>
                </a:cubicBezTo>
                <a:cubicBezTo>
                  <a:pt x="9822" y="837"/>
                  <a:pt x="9776" y="831"/>
                  <a:pt x="9735" y="808"/>
                </a:cubicBezTo>
                <a:cubicBezTo>
                  <a:pt x="9637" y="752"/>
                  <a:pt x="9613" y="626"/>
                  <a:pt x="9570" y="520"/>
                </a:cubicBezTo>
                <a:cubicBezTo>
                  <a:pt x="9452" y="227"/>
                  <a:pt x="9134" y="46"/>
                  <a:pt x="8818" y="46"/>
                </a:cubicBezTo>
                <a:cubicBezTo>
                  <a:pt x="8781" y="46"/>
                  <a:pt x="8743" y="48"/>
                  <a:pt x="8706" y="54"/>
                </a:cubicBezTo>
                <a:cubicBezTo>
                  <a:pt x="8358" y="103"/>
                  <a:pt x="8058" y="358"/>
                  <a:pt x="7897" y="672"/>
                </a:cubicBezTo>
                <a:cubicBezTo>
                  <a:pt x="7840" y="787"/>
                  <a:pt x="7796" y="911"/>
                  <a:pt x="7722" y="1015"/>
                </a:cubicBezTo>
                <a:cubicBezTo>
                  <a:pt x="7651" y="1115"/>
                  <a:pt x="7540" y="1197"/>
                  <a:pt x="7419" y="1197"/>
                </a:cubicBezTo>
                <a:cubicBezTo>
                  <a:pt x="7414" y="1197"/>
                  <a:pt x="7408" y="1197"/>
                  <a:pt x="7403" y="1197"/>
                </a:cubicBezTo>
                <a:cubicBezTo>
                  <a:pt x="7261" y="1187"/>
                  <a:pt x="7152" y="1070"/>
                  <a:pt x="7023" y="1011"/>
                </a:cubicBezTo>
                <a:cubicBezTo>
                  <a:pt x="6956" y="980"/>
                  <a:pt x="6884" y="967"/>
                  <a:pt x="6812" y="967"/>
                </a:cubicBezTo>
                <a:cubicBezTo>
                  <a:pt x="6688" y="967"/>
                  <a:pt x="6561" y="1007"/>
                  <a:pt x="6455" y="1073"/>
                </a:cubicBezTo>
                <a:cubicBezTo>
                  <a:pt x="6285" y="1177"/>
                  <a:pt x="6159" y="1339"/>
                  <a:pt x="6051" y="1506"/>
                </a:cubicBezTo>
                <a:cubicBezTo>
                  <a:pt x="5970" y="1630"/>
                  <a:pt x="5896" y="1762"/>
                  <a:pt x="5787" y="1860"/>
                </a:cubicBezTo>
                <a:cubicBezTo>
                  <a:pt x="5702" y="1938"/>
                  <a:pt x="5589" y="1994"/>
                  <a:pt x="5476" y="1994"/>
                </a:cubicBezTo>
                <a:cubicBezTo>
                  <a:pt x="5445" y="1994"/>
                  <a:pt x="5413" y="1989"/>
                  <a:pt x="5382" y="1980"/>
                </a:cubicBezTo>
                <a:cubicBezTo>
                  <a:pt x="5277" y="1947"/>
                  <a:pt x="5198" y="1861"/>
                  <a:pt x="5107" y="1800"/>
                </a:cubicBezTo>
                <a:cubicBezTo>
                  <a:pt x="4994" y="1724"/>
                  <a:pt x="4859" y="1685"/>
                  <a:pt x="4723" y="1685"/>
                </a:cubicBezTo>
                <a:cubicBezTo>
                  <a:pt x="4623" y="1685"/>
                  <a:pt x="4522" y="1706"/>
                  <a:pt x="4431" y="1750"/>
                </a:cubicBezTo>
                <a:cubicBezTo>
                  <a:pt x="4289" y="1818"/>
                  <a:pt x="4174" y="1933"/>
                  <a:pt x="4043" y="2022"/>
                </a:cubicBezTo>
                <a:cubicBezTo>
                  <a:pt x="3938" y="2093"/>
                  <a:pt x="3842" y="2112"/>
                  <a:pt x="3747" y="2112"/>
                </a:cubicBezTo>
                <a:cubicBezTo>
                  <a:pt x="3634" y="2112"/>
                  <a:pt x="3524" y="2085"/>
                  <a:pt x="3408" y="2085"/>
                </a:cubicBezTo>
                <a:cubicBezTo>
                  <a:pt x="3336" y="2085"/>
                  <a:pt x="3261" y="2095"/>
                  <a:pt x="3182" y="2129"/>
                </a:cubicBezTo>
                <a:cubicBezTo>
                  <a:pt x="3050" y="2184"/>
                  <a:pt x="2937" y="2283"/>
                  <a:pt x="2800" y="2327"/>
                </a:cubicBezTo>
                <a:cubicBezTo>
                  <a:pt x="2751" y="2343"/>
                  <a:pt x="2704" y="2350"/>
                  <a:pt x="2660" y="2350"/>
                </a:cubicBezTo>
                <a:cubicBezTo>
                  <a:pt x="2488" y="2350"/>
                  <a:pt x="2340" y="2251"/>
                  <a:pt x="2164" y="2215"/>
                </a:cubicBezTo>
                <a:cubicBezTo>
                  <a:pt x="1923" y="2167"/>
                  <a:pt x="1678" y="2141"/>
                  <a:pt x="1431" y="2137"/>
                </a:cubicBezTo>
                <a:cubicBezTo>
                  <a:pt x="1405" y="2137"/>
                  <a:pt x="1379" y="2137"/>
                  <a:pt x="1353" y="2137"/>
                </a:cubicBezTo>
                <a:cubicBezTo>
                  <a:pt x="1133" y="2137"/>
                  <a:pt x="913" y="2153"/>
                  <a:pt x="696" y="2184"/>
                </a:cubicBezTo>
                <a:cubicBezTo>
                  <a:pt x="487" y="2215"/>
                  <a:pt x="223" y="2340"/>
                  <a:pt x="16" y="2340"/>
                </a:cubicBezTo>
                <a:cubicBezTo>
                  <a:pt x="11" y="2340"/>
                  <a:pt x="5" y="2340"/>
                  <a:pt x="0" y="2340"/>
                </a:cubicBezTo>
                <a:lnTo>
                  <a:pt x="0" y="2340"/>
                </a:lnTo>
                <a:cubicBezTo>
                  <a:pt x="4724" y="2496"/>
                  <a:pt x="9440" y="2907"/>
                  <a:pt x="14119" y="3568"/>
                </a:cubicBezTo>
                <a:lnTo>
                  <a:pt x="14119" y="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/>
          <p:cNvSpPr/>
          <p:nvPr/>
        </p:nvSpPr>
        <p:spPr>
          <a:xfrm>
            <a:off x="8069395" y="325208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/>
          <p:cNvSpPr txBox="1">
            <a:spLocks noGrp="1"/>
          </p:cNvSpPr>
          <p:nvPr>
            <p:ph type="title"/>
          </p:nvPr>
        </p:nvSpPr>
        <p:spPr>
          <a:xfrm>
            <a:off x="2600250" y="2207725"/>
            <a:ext cx="5830500" cy="8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theme</a:t>
            </a:r>
            <a:endParaRPr dirty="0"/>
          </a:p>
        </p:txBody>
      </p:sp>
      <p:sp>
        <p:nvSpPr>
          <p:cNvPr id="1054" name="Google Shape;1054;p36"/>
          <p:cNvSpPr txBox="1">
            <a:spLocks noGrp="1"/>
          </p:cNvSpPr>
          <p:nvPr>
            <p:ph type="title" idx="2"/>
          </p:nvPr>
        </p:nvSpPr>
        <p:spPr>
          <a:xfrm>
            <a:off x="2710813" y="1102150"/>
            <a:ext cx="1147500" cy="9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55" name="Google Shape;1055;p36"/>
          <p:cNvSpPr txBox="1">
            <a:spLocks noGrp="1"/>
          </p:cNvSpPr>
          <p:nvPr>
            <p:ph type="subTitle" idx="1"/>
          </p:nvPr>
        </p:nvSpPr>
        <p:spPr>
          <a:xfrm>
            <a:off x="2710813" y="3225275"/>
            <a:ext cx="42402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Pirates! </a:t>
            </a:r>
            <a:r>
              <a:rPr lang="en-US" dirty="0"/>
              <a:t>🏴‍☠️🦜</a:t>
            </a:r>
            <a:endParaRPr dirty="0"/>
          </a:p>
        </p:txBody>
      </p:sp>
      <p:grpSp>
        <p:nvGrpSpPr>
          <p:cNvPr id="1056" name="Google Shape;1056;p36"/>
          <p:cNvGrpSpPr/>
          <p:nvPr/>
        </p:nvGrpSpPr>
        <p:grpSpPr>
          <a:xfrm>
            <a:off x="4489624" y="4611694"/>
            <a:ext cx="2313885" cy="699993"/>
            <a:chOff x="232899" y="4472444"/>
            <a:chExt cx="2313885" cy="699993"/>
          </a:xfrm>
        </p:grpSpPr>
        <p:sp>
          <p:nvSpPr>
            <p:cNvPr id="1057" name="Google Shape;1057;p36"/>
            <p:cNvSpPr/>
            <p:nvPr/>
          </p:nvSpPr>
          <p:spPr>
            <a:xfrm flipH="1">
              <a:off x="1193238" y="4472444"/>
              <a:ext cx="1317430" cy="332925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/>
            <p:cNvSpPr/>
            <p:nvPr/>
          </p:nvSpPr>
          <p:spPr>
            <a:xfrm flipH="1">
              <a:off x="1116811" y="4614562"/>
              <a:ext cx="669562" cy="219156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/>
            <p:cNvSpPr/>
            <p:nvPr/>
          </p:nvSpPr>
          <p:spPr>
            <a:xfrm flipH="1">
              <a:off x="232899" y="4696899"/>
              <a:ext cx="2033461" cy="475537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/>
            <p:cNvSpPr/>
            <p:nvPr/>
          </p:nvSpPr>
          <p:spPr>
            <a:xfrm flipH="1">
              <a:off x="1619972" y="4911247"/>
              <a:ext cx="741177" cy="230866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/>
            <p:cNvSpPr/>
            <p:nvPr/>
          </p:nvSpPr>
          <p:spPr>
            <a:xfrm flipH="1">
              <a:off x="774883" y="4713909"/>
              <a:ext cx="1281683" cy="333295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6"/>
            <p:cNvSpPr/>
            <p:nvPr/>
          </p:nvSpPr>
          <p:spPr>
            <a:xfrm flipH="1">
              <a:off x="2212373" y="4649198"/>
              <a:ext cx="334411" cy="203256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6"/>
            <p:cNvSpPr/>
            <p:nvPr/>
          </p:nvSpPr>
          <p:spPr>
            <a:xfrm flipH="1">
              <a:off x="1750507" y="4497835"/>
              <a:ext cx="573664" cy="186739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36"/>
          <p:cNvSpPr/>
          <p:nvPr/>
        </p:nvSpPr>
        <p:spPr>
          <a:xfrm>
            <a:off x="6725241" y="911540"/>
            <a:ext cx="1622173" cy="373599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C5F9737E-0AA4-0939-4558-9A23BFB82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6">
            <a:extLst>
              <a:ext uri="{FF2B5EF4-FFF2-40B4-BE49-F238E27FC236}">
                <a16:creationId xmlns:a16="http://schemas.microsoft.com/office/drawing/2014/main" id="{4455ACB9-3DD7-7C1B-EBBC-7A1FFEDE2A44}"/>
              </a:ext>
            </a:extLst>
          </p:cNvPr>
          <p:cNvSpPr/>
          <p:nvPr/>
        </p:nvSpPr>
        <p:spPr>
          <a:xfrm>
            <a:off x="1" y="2465065"/>
            <a:ext cx="980813" cy="213375"/>
          </a:xfrm>
          <a:custGeom>
            <a:avLst/>
            <a:gdLst/>
            <a:ahLst/>
            <a:cxnLst/>
            <a:rect l="l" t="t" r="r" b="b"/>
            <a:pathLst>
              <a:path w="13932" h="3031" extrusionOk="0">
                <a:moveTo>
                  <a:pt x="2421" y="0"/>
                </a:moveTo>
                <a:cubicBezTo>
                  <a:pt x="2383" y="0"/>
                  <a:pt x="2343" y="4"/>
                  <a:pt x="2301" y="12"/>
                </a:cubicBezTo>
                <a:cubicBezTo>
                  <a:pt x="1909" y="89"/>
                  <a:pt x="1615" y="457"/>
                  <a:pt x="1546" y="854"/>
                </a:cubicBezTo>
                <a:cubicBezTo>
                  <a:pt x="1485" y="1202"/>
                  <a:pt x="1577" y="1562"/>
                  <a:pt x="1743" y="1879"/>
                </a:cubicBezTo>
                <a:cubicBezTo>
                  <a:pt x="1653" y="1773"/>
                  <a:pt x="1502" y="1710"/>
                  <a:pt x="1359" y="1710"/>
                </a:cubicBezTo>
                <a:cubicBezTo>
                  <a:pt x="1274" y="1710"/>
                  <a:pt x="1191" y="1732"/>
                  <a:pt x="1124" y="1780"/>
                </a:cubicBezTo>
                <a:cubicBezTo>
                  <a:pt x="1183" y="1662"/>
                  <a:pt x="1046" y="1540"/>
                  <a:pt x="914" y="1540"/>
                </a:cubicBezTo>
                <a:cubicBezTo>
                  <a:pt x="891" y="1540"/>
                  <a:pt x="867" y="1544"/>
                  <a:pt x="845" y="1553"/>
                </a:cubicBezTo>
                <a:cubicBezTo>
                  <a:pt x="701" y="1611"/>
                  <a:pt x="629" y="1768"/>
                  <a:pt x="570" y="1913"/>
                </a:cubicBezTo>
                <a:cubicBezTo>
                  <a:pt x="596" y="1519"/>
                  <a:pt x="347" y="1140"/>
                  <a:pt x="1" y="949"/>
                </a:cubicBezTo>
                <a:lnTo>
                  <a:pt x="1" y="3031"/>
                </a:lnTo>
                <a:cubicBezTo>
                  <a:pt x="4525" y="2294"/>
                  <a:pt x="9108" y="1923"/>
                  <a:pt x="13692" y="1923"/>
                </a:cubicBezTo>
                <a:cubicBezTo>
                  <a:pt x="13771" y="1923"/>
                  <a:pt x="13851" y="1923"/>
                  <a:pt x="13931" y="1924"/>
                </a:cubicBezTo>
                <a:cubicBezTo>
                  <a:pt x="13854" y="1793"/>
                  <a:pt x="13707" y="1680"/>
                  <a:pt x="13557" y="1680"/>
                </a:cubicBezTo>
                <a:cubicBezTo>
                  <a:pt x="13543" y="1680"/>
                  <a:pt x="13530" y="1681"/>
                  <a:pt x="13516" y="1683"/>
                </a:cubicBezTo>
                <a:cubicBezTo>
                  <a:pt x="13353" y="1706"/>
                  <a:pt x="13207" y="1792"/>
                  <a:pt x="13066" y="1876"/>
                </a:cubicBezTo>
                <a:cubicBezTo>
                  <a:pt x="12900" y="1519"/>
                  <a:pt x="12508" y="1293"/>
                  <a:pt x="12120" y="1293"/>
                </a:cubicBezTo>
                <a:cubicBezTo>
                  <a:pt x="12005" y="1293"/>
                  <a:pt x="11890" y="1312"/>
                  <a:pt x="11782" y="1354"/>
                </a:cubicBezTo>
                <a:cubicBezTo>
                  <a:pt x="11629" y="1413"/>
                  <a:pt x="11491" y="1509"/>
                  <a:pt x="11331" y="1548"/>
                </a:cubicBezTo>
                <a:cubicBezTo>
                  <a:pt x="11277" y="1562"/>
                  <a:pt x="11223" y="1568"/>
                  <a:pt x="11168" y="1568"/>
                </a:cubicBezTo>
                <a:cubicBezTo>
                  <a:pt x="11055" y="1568"/>
                  <a:pt x="10943" y="1540"/>
                  <a:pt x="10845" y="1486"/>
                </a:cubicBezTo>
                <a:cubicBezTo>
                  <a:pt x="10622" y="1365"/>
                  <a:pt x="10489" y="1241"/>
                  <a:pt x="10283" y="1241"/>
                </a:cubicBezTo>
                <a:cubicBezTo>
                  <a:pt x="10237" y="1241"/>
                  <a:pt x="10188" y="1247"/>
                  <a:pt x="10134" y="1260"/>
                </a:cubicBezTo>
                <a:cubicBezTo>
                  <a:pt x="9840" y="1332"/>
                  <a:pt x="9593" y="1576"/>
                  <a:pt x="9291" y="1576"/>
                </a:cubicBezTo>
                <a:cubicBezTo>
                  <a:pt x="8974" y="1576"/>
                  <a:pt x="8730" y="1312"/>
                  <a:pt x="8486" y="1107"/>
                </a:cubicBezTo>
                <a:cubicBezTo>
                  <a:pt x="8125" y="803"/>
                  <a:pt x="7646" y="606"/>
                  <a:pt x="7184" y="606"/>
                </a:cubicBezTo>
                <a:cubicBezTo>
                  <a:pt x="6925" y="606"/>
                  <a:pt x="6671" y="668"/>
                  <a:pt x="6448" y="809"/>
                </a:cubicBezTo>
                <a:cubicBezTo>
                  <a:pt x="6152" y="995"/>
                  <a:pt x="5867" y="1315"/>
                  <a:pt x="5545" y="1315"/>
                </a:cubicBezTo>
                <a:cubicBezTo>
                  <a:pt x="5499" y="1315"/>
                  <a:pt x="5452" y="1309"/>
                  <a:pt x="5404" y="1294"/>
                </a:cubicBezTo>
                <a:cubicBezTo>
                  <a:pt x="5265" y="1096"/>
                  <a:pt x="5093" y="938"/>
                  <a:pt x="4953" y="740"/>
                </a:cubicBezTo>
                <a:cubicBezTo>
                  <a:pt x="4803" y="529"/>
                  <a:pt x="4649" y="314"/>
                  <a:pt x="4433" y="174"/>
                </a:cubicBezTo>
                <a:cubicBezTo>
                  <a:pt x="4302" y="90"/>
                  <a:pt x="4198" y="58"/>
                  <a:pt x="4111" y="58"/>
                </a:cubicBezTo>
                <a:cubicBezTo>
                  <a:pt x="3832" y="58"/>
                  <a:pt x="3716" y="382"/>
                  <a:pt x="3400" y="391"/>
                </a:cubicBezTo>
                <a:cubicBezTo>
                  <a:pt x="3395" y="391"/>
                  <a:pt x="3390" y="391"/>
                  <a:pt x="3385" y="391"/>
                </a:cubicBezTo>
                <a:cubicBezTo>
                  <a:pt x="3018" y="391"/>
                  <a:pt x="2813" y="0"/>
                  <a:pt x="2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36">
            <a:extLst>
              <a:ext uri="{FF2B5EF4-FFF2-40B4-BE49-F238E27FC236}">
                <a16:creationId xmlns:a16="http://schemas.microsoft.com/office/drawing/2014/main" id="{1A1B19D2-0ACF-F68F-9241-9C719B6884A4}"/>
              </a:ext>
            </a:extLst>
          </p:cNvPr>
          <p:cNvGrpSpPr/>
          <p:nvPr/>
        </p:nvGrpSpPr>
        <p:grpSpPr>
          <a:xfrm flipH="1">
            <a:off x="-1206962" y="4521048"/>
            <a:ext cx="3482434" cy="787258"/>
            <a:chOff x="7262152" y="1277262"/>
            <a:chExt cx="2269130" cy="512972"/>
          </a:xfrm>
        </p:grpSpPr>
        <p:sp>
          <p:nvSpPr>
            <p:cNvPr id="927" name="Google Shape;927;p36">
              <a:extLst>
                <a:ext uri="{FF2B5EF4-FFF2-40B4-BE49-F238E27FC236}">
                  <a16:creationId xmlns:a16="http://schemas.microsoft.com/office/drawing/2014/main" id="{D3AC8FA3-985B-FC07-A505-582369D27639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>
              <a:extLst>
                <a:ext uri="{FF2B5EF4-FFF2-40B4-BE49-F238E27FC236}">
                  <a16:creationId xmlns:a16="http://schemas.microsoft.com/office/drawing/2014/main" id="{B1BBBC2F-7D6C-4B30-22A7-8200F212D415}"/>
                </a:ext>
              </a:extLst>
            </p:cNvPr>
            <p:cNvSpPr/>
            <p:nvPr/>
          </p:nvSpPr>
          <p:spPr>
            <a:xfrm>
              <a:off x="8851314" y="1277262"/>
              <a:ext cx="679968" cy="212915"/>
            </a:xfrm>
            <a:custGeom>
              <a:avLst/>
              <a:gdLst/>
              <a:ahLst/>
              <a:cxnLst/>
              <a:rect l="l" t="t" r="r" b="b"/>
              <a:pathLst>
                <a:path w="8466" h="2651" extrusionOk="0">
                  <a:moveTo>
                    <a:pt x="3725" y="0"/>
                  </a:moveTo>
                  <a:cubicBezTo>
                    <a:pt x="3249" y="0"/>
                    <a:pt x="2774" y="57"/>
                    <a:pt x="2325" y="180"/>
                  </a:cubicBezTo>
                  <a:cubicBezTo>
                    <a:pt x="1167" y="495"/>
                    <a:pt x="217" y="1264"/>
                    <a:pt x="1" y="2174"/>
                  </a:cubicBezTo>
                  <a:cubicBezTo>
                    <a:pt x="1569" y="2473"/>
                    <a:pt x="3257" y="2651"/>
                    <a:pt x="4927" y="2651"/>
                  </a:cubicBezTo>
                  <a:cubicBezTo>
                    <a:pt x="6133" y="2651"/>
                    <a:pt x="7330" y="2558"/>
                    <a:pt x="8466" y="2352"/>
                  </a:cubicBezTo>
                  <a:cubicBezTo>
                    <a:pt x="7877" y="1539"/>
                    <a:pt x="7005" y="828"/>
                    <a:pt x="5909" y="403"/>
                  </a:cubicBezTo>
                  <a:cubicBezTo>
                    <a:pt x="5237" y="144"/>
                    <a:pt x="4479" y="0"/>
                    <a:pt x="3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>
              <a:extLst>
                <a:ext uri="{FF2B5EF4-FFF2-40B4-BE49-F238E27FC236}">
                  <a16:creationId xmlns:a16="http://schemas.microsoft.com/office/drawing/2014/main" id="{D23453AE-5EFB-2CB9-862A-146942DB7FB3}"/>
                </a:ext>
              </a:extLst>
            </p:cNvPr>
            <p:cNvSpPr/>
            <p:nvPr/>
          </p:nvSpPr>
          <p:spPr>
            <a:xfrm>
              <a:off x="8974441" y="1334767"/>
              <a:ext cx="216375" cy="111317"/>
            </a:xfrm>
            <a:custGeom>
              <a:avLst/>
              <a:gdLst/>
              <a:ahLst/>
              <a:cxnLst/>
              <a:rect l="l" t="t" r="r" b="b"/>
              <a:pathLst>
                <a:path w="2694" h="1386" extrusionOk="0">
                  <a:moveTo>
                    <a:pt x="2386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159" y="64"/>
                    <a:pt x="2071" y="229"/>
                    <a:pt x="2093" y="380"/>
                  </a:cubicBezTo>
                  <a:cubicBezTo>
                    <a:pt x="2064" y="238"/>
                    <a:pt x="1926" y="128"/>
                    <a:pt x="1783" y="128"/>
                  </a:cubicBezTo>
                  <a:cubicBezTo>
                    <a:pt x="1774" y="128"/>
                    <a:pt x="1765" y="128"/>
                    <a:pt x="1756" y="129"/>
                  </a:cubicBezTo>
                  <a:cubicBezTo>
                    <a:pt x="1623" y="141"/>
                    <a:pt x="1507" y="252"/>
                    <a:pt x="1478" y="382"/>
                  </a:cubicBezTo>
                  <a:lnTo>
                    <a:pt x="1478" y="382"/>
                  </a:lnTo>
                  <a:cubicBezTo>
                    <a:pt x="1470" y="298"/>
                    <a:pt x="1386" y="221"/>
                    <a:pt x="1297" y="221"/>
                  </a:cubicBezTo>
                  <a:cubicBezTo>
                    <a:pt x="1296" y="221"/>
                    <a:pt x="1295" y="221"/>
                    <a:pt x="1294" y="221"/>
                  </a:cubicBezTo>
                  <a:cubicBezTo>
                    <a:pt x="1184" y="222"/>
                    <a:pt x="1091" y="312"/>
                    <a:pt x="1055" y="416"/>
                  </a:cubicBezTo>
                  <a:cubicBezTo>
                    <a:pt x="1020" y="519"/>
                    <a:pt x="1030" y="634"/>
                    <a:pt x="1049" y="742"/>
                  </a:cubicBezTo>
                  <a:cubicBezTo>
                    <a:pt x="1023" y="596"/>
                    <a:pt x="939" y="541"/>
                    <a:pt x="841" y="541"/>
                  </a:cubicBezTo>
                  <a:cubicBezTo>
                    <a:pt x="694" y="541"/>
                    <a:pt x="515" y="665"/>
                    <a:pt x="446" y="794"/>
                  </a:cubicBezTo>
                  <a:cubicBezTo>
                    <a:pt x="394" y="763"/>
                    <a:pt x="328" y="742"/>
                    <a:pt x="265" y="742"/>
                  </a:cubicBezTo>
                  <a:cubicBezTo>
                    <a:pt x="206" y="742"/>
                    <a:pt x="148" y="760"/>
                    <a:pt x="105" y="804"/>
                  </a:cubicBezTo>
                  <a:cubicBezTo>
                    <a:pt x="1" y="907"/>
                    <a:pt x="7" y="1090"/>
                    <a:pt x="95" y="1206"/>
                  </a:cubicBezTo>
                  <a:cubicBezTo>
                    <a:pt x="183" y="1323"/>
                    <a:pt x="333" y="1380"/>
                    <a:pt x="478" y="1385"/>
                  </a:cubicBezTo>
                  <a:cubicBezTo>
                    <a:pt x="480" y="1385"/>
                    <a:pt x="483" y="1385"/>
                    <a:pt x="486" y="1385"/>
                  </a:cubicBezTo>
                  <a:cubicBezTo>
                    <a:pt x="650" y="1385"/>
                    <a:pt x="1865" y="1271"/>
                    <a:pt x="1864" y="1265"/>
                  </a:cubicBezTo>
                  <a:cubicBezTo>
                    <a:pt x="1857" y="1189"/>
                    <a:pt x="1848" y="1116"/>
                    <a:pt x="1840" y="1042"/>
                  </a:cubicBezTo>
                  <a:lnTo>
                    <a:pt x="1840" y="1042"/>
                  </a:lnTo>
                  <a:cubicBezTo>
                    <a:pt x="1887" y="1045"/>
                    <a:pt x="1934" y="1047"/>
                    <a:pt x="1982" y="1047"/>
                  </a:cubicBezTo>
                  <a:cubicBezTo>
                    <a:pt x="2118" y="1047"/>
                    <a:pt x="2254" y="1030"/>
                    <a:pt x="2364" y="953"/>
                  </a:cubicBezTo>
                  <a:cubicBezTo>
                    <a:pt x="2514" y="849"/>
                    <a:pt x="2561" y="591"/>
                    <a:pt x="2407" y="495"/>
                  </a:cubicBezTo>
                  <a:lnTo>
                    <a:pt x="2407" y="495"/>
                  </a:lnTo>
                  <a:cubicBezTo>
                    <a:pt x="2416" y="496"/>
                    <a:pt x="2425" y="497"/>
                    <a:pt x="2434" y="497"/>
                  </a:cubicBezTo>
                  <a:cubicBezTo>
                    <a:pt x="2573" y="497"/>
                    <a:pt x="2693" y="341"/>
                    <a:pt x="2661" y="202"/>
                  </a:cubicBezTo>
                  <a:cubicBezTo>
                    <a:pt x="2632" y="82"/>
                    <a:pt x="2508" y="1"/>
                    <a:pt x="2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6">
              <a:extLst>
                <a:ext uri="{FF2B5EF4-FFF2-40B4-BE49-F238E27FC236}">
                  <a16:creationId xmlns:a16="http://schemas.microsoft.com/office/drawing/2014/main" id="{44499637-AA93-8B37-11A7-172B00211F4E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>
              <a:extLst>
                <a:ext uri="{FF2B5EF4-FFF2-40B4-BE49-F238E27FC236}">
                  <a16:creationId xmlns:a16="http://schemas.microsoft.com/office/drawing/2014/main" id="{ED5311FB-420A-4EC3-2879-6C84FC210496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6">
              <a:extLst>
                <a:ext uri="{FF2B5EF4-FFF2-40B4-BE49-F238E27FC236}">
                  <a16:creationId xmlns:a16="http://schemas.microsoft.com/office/drawing/2014/main" id="{E02EB1E5-2EA1-C4CA-AD22-CC0294CE120A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>
              <a:extLst>
                <a:ext uri="{FF2B5EF4-FFF2-40B4-BE49-F238E27FC236}">
                  <a16:creationId xmlns:a16="http://schemas.microsoft.com/office/drawing/2014/main" id="{9693839D-41FE-CED6-12E5-DBECB4629793}"/>
                </a:ext>
              </a:extLst>
            </p:cNvPr>
            <p:cNvSpPr/>
            <p:nvPr/>
          </p:nvSpPr>
          <p:spPr>
            <a:xfrm>
              <a:off x="8502977" y="1432591"/>
              <a:ext cx="858192" cy="278372"/>
            </a:xfrm>
            <a:custGeom>
              <a:avLst/>
              <a:gdLst/>
              <a:ahLst/>
              <a:cxnLst/>
              <a:rect l="l" t="t" r="r" b="b"/>
              <a:pathLst>
                <a:path w="10685" h="3466" extrusionOk="0">
                  <a:moveTo>
                    <a:pt x="7239" y="0"/>
                  </a:moveTo>
                  <a:cubicBezTo>
                    <a:pt x="5988" y="0"/>
                    <a:pt x="4736" y="199"/>
                    <a:pt x="3545" y="588"/>
                  </a:cubicBezTo>
                  <a:cubicBezTo>
                    <a:pt x="2332" y="983"/>
                    <a:pt x="772" y="1578"/>
                    <a:pt x="1" y="2653"/>
                  </a:cubicBezTo>
                  <a:cubicBezTo>
                    <a:pt x="595" y="2310"/>
                    <a:pt x="1361" y="1955"/>
                    <a:pt x="1891" y="1503"/>
                  </a:cubicBezTo>
                  <a:lnTo>
                    <a:pt x="1891" y="1503"/>
                  </a:lnTo>
                  <a:cubicBezTo>
                    <a:pt x="1427" y="1915"/>
                    <a:pt x="1003" y="2374"/>
                    <a:pt x="629" y="2869"/>
                  </a:cubicBezTo>
                  <a:cubicBezTo>
                    <a:pt x="1701" y="1951"/>
                    <a:pt x="2954" y="1246"/>
                    <a:pt x="4292" y="807"/>
                  </a:cubicBezTo>
                  <a:lnTo>
                    <a:pt x="4292" y="807"/>
                  </a:lnTo>
                  <a:cubicBezTo>
                    <a:pt x="3257" y="1436"/>
                    <a:pt x="2353" y="2283"/>
                    <a:pt x="1652" y="3273"/>
                  </a:cubicBezTo>
                  <a:cubicBezTo>
                    <a:pt x="2228" y="2715"/>
                    <a:pt x="2883" y="2237"/>
                    <a:pt x="3587" y="1856"/>
                  </a:cubicBezTo>
                  <a:lnTo>
                    <a:pt x="3587" y="1856"/>
                  </a:lnTo>
                  <a:cubicBezTo>
                    <a:pt x="2942" y="2268"/>
                    <a:pt x="2385" y="2821"/>
                    <a:pt x="1964" y="3465"/>
                  </a:cubicBezTo>
                  <a:cubicBezTo>
                    <a:pt x="2646" y="2896"/>
                    <a:pt x="3587" y="2800"/>
                    <a:pt x="4461" y="2652"/>
                  </a:cubicBezTo>
                  <a:cubicBezTo>
                    <a:pt x="5334" y="2503"/>
                    <a:pt x="6285" y="2211"/>
                    <a:pt x="6731" y="1442"/>
                  </a:cubicBezTo>
                  <a:lnTo>
                    <a:pt x="6731" y="1442"/>
                  </a:lnTo>
                  <a:cubicBezTo>
                    <a:pt x="6155" y="1500"/>
                    <a:pt x="5581" y="1556"/>
                    <a:pt x="5004" y="1611"/>
                  </a:cubicBezTo>
                  <a:cubicBezTo>
                    <a:pt x="5951" y="1101"/>
                    <a:pt x="7025" y="832"/>
                    <a:pt x="8099" y="832"/>
                  </a:cubicBezTo>
                  <a:cubicBezTo>
                    <a:pt x="8233" y="832"/>
                    <a:pt x="8366" y="837"/>
                    <a:pt x="8500" y="845"/>
                  </a:cubicBezTo>
                  <a:cubicBezTo>
                    <a:pt x="7913" y="708"/>
                    <a:pt x="7310" y="638"/>
                    <a:pt x="6708" y="638"/>
                  </a:cubicBezTo>
                  <a:cubicBezTo>
                    <a:pt x="6436" y="638"/>
                    <a:pt x="6164" y="652"/>
                    <a:pt x="5894" y="681"/>
                  </a:cubicBezTo>
                  <a:cubicBezTo>
                    <a:pt x="6790" y="454"/>
                    <a:pt x="7714" y="341"/>
                    <a:pt x="8638" y="341"/>
                  </a:cubicBezTo>
                  <a:cubicBezTo>
                    <a:pt x="9324" y="341"/>
                    <a:pt x="10010" y="403"/>
                    <a:pt x="10684" y="528"/>
                  </a:cubicBezTo>
                  <a:cubicBezTo>
                    <a:pt x="9845" y="262"/>
                    <a:pt x="8973" y="96"/>
                    <a:pt x="8091" y="31"/>
                  </a:cubicBezTo>
                  <a:cubicBezTo>
                    <a:pt x="7808" y="11"/>
                    <a:pt x="7524" y="0"/>
                    <a:pt x="7239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6">
              <a:extLst>
                <a:ext uri="{FF2B5EF4-FFF2-40B4-BE49-F238E27FC236}">
                  <a16:creationId xmlns:a16="http://schemas.microsoft.com/office/drawing/2014/main" id="{8A200B01-702C-2462-EF26-A75B76EE9F80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6">
              <a:extLst>
                <a:ext uri="{FF2B5EF4-FFF2-40B4-BE49-F238E27FC236}">
                  <a16:creationId xmlns:a16="http://schemas.microsoft.com/office/drawing/2014/main" id="{55CA2679-648C-326E-C1CA-C648650BA2E5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>
              <a:extLst>
                <a:ext uri="{FF2B5EF4-FFF2-40B4-BE49-F238E27FC236}">
                  <a16:creationId xmlns:a16="http://schemas.microsoft.com/office/drawing/2014/main" id="{4CC67724-2457-F484-B9E5-873BEFA5B5FD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6">
              <a:extLst>
                <a:ext uri="{FF2B5EF4-FFF2-40B4-BE49-F238E27FC236}">
                  <a16:creationId xmlns:a16="http://schemas.microsoft.com/office/drawing/2014/main" id="{AA60E57D-7084-5C60-C906-32D9F10BC6AA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6">
              <a:extLst>
                <a:ext uri="{FF2B5EF4-FFF2-40B4-BE49-F238E27FC236}">
                  <a16:creationId xmlns:a16="http://schemas.microsoft.com/office/drawing/2014/main" id="{66FBDBA8-CA52-5A81-B660-E31A4C4D0BB4}"/>
                </a:ext>
              </a:extLst>
            </p:cNvPr>
            <p:cNvSpPr/>
            <p:nvPr/>
          </p:nvSpPr>
          <p:spPr>
            <a:xfrm>
              <a:off x="9196197" y="1318865"/>
              <a:ext cx="240149" cy="87945"/>
            </a:xfrm>
            <a:custGeom>
              <a:avLst/>
              <a:gdLst/>
              <a:ahLst/>
              <a:cxnLst/>
              <a:rect l="l" t="t" r="r" b="b"/>
              <a:pathLst>
                <a:path w="2990" h="1095" extrusionOk="0">
                  <a:moveTo>
                    <a:pt x="159" y="266"/>
                  </a:moveTo>
                  <a:lnTo>
                    <a:pt x="159" y="266"/>
                  </a:lnTo>
                  <a:cubicBezTo>
                    <a:pt x="158" y="266"/>
                    <a:pt x="157" y="267"/>
                    <a:pt x="156" y="267"/>
                  </a:cubicBezTo>
                  <a:cubicBezTo>
                    <a:pt x="157" y="267"/>
                    <a:pt x="158" y="266"/>
                    <a:pt x="159" y="266"/>
                  </a:cubicBezTo>
                  <a:close/>
                  <a:moveTo>
                    <a:pt x="2977" y="994"/>
                  </a:moveTo>
                  <a:cubicBezTo>
                    <a:pt x="2981" y="996"/>
                    <a:pt x="2985" y="998"/>
                    <a:pt x="2989" y="1001"/>
                  </a:cubicBezTo>
                  <a:cubicBezTo>
                    <a:pt x="2985" y="998"/>
                    <a:pt x="2981" y="996"/>
                    <a:pt x="2977" y="994"/>
                  </a:cubicBezTo>
                  <a:close/>
                  <a:moveTo>
                    <a:pt x="429" y="1"/>
                  </a:moveTo>
                  <a:cubicBezTo>
                    <a:pt x="287" y="1"/>
                    <a:pt x="144" y="15"/>
                    <a:pt x="0" y="45"/>
                  </a:cubicBezTo>
                  <a:cubicBezTo>
                    <a:pt x="43" y="36"/>
                    <a:pt x="87" y="32"/>
                    <a:pt x="131" y="32"/>
                  </a:cubicBezTo>
                  <a:cubicBezTo>
                    <a:pt x="346" y="32"/>
                    <a:pt x="570" y="128"/>
                    <a:pt x="735" y="251"/>
                  </a:cubicBezTo>
                  <a:cubicBezTo>
                    <a:pt x="722" y="253"/>
                    <a:pt x="708" y="254"/>
                    <a:pt x="694" y="254"/>
                  </a:cubicBezTo>
                  <a:cubicBezTo>
                    <a:pt x="621" y="254"/>
                    <a:pt x="536" y="224"/>
                    <a:pt x="465" y="222"/>
                  </a:cubicBezTo>
                  <a:cubicBezTo>
                    <a:pt x="459" y="222"/>
                    <a:pt x="452" y="222"/>
                    <a:pt x="446" y="222"/>
                  </a:cubicBezTo>
                  <a:cubicBezTo>
                    <a:pt x="349" y="222"/>
                    <a:pt x="252" y="237"/>
                    <a:pt x="159" y="266"/>
                  </a:cubicBezTo>
                  <a:lnTo>
                    <a:pt x="159" y="266"/>
                  </a:lnTo>
                  <a:cubicBezTo>
                    <a:pt x="172" y="262"/>
                    <a:pt x="187" y="261"/>
                    <a:pt x="204" y="261"/>
                  </a:cubicBezTo>
                  <a:cubicBezTo>
                    <a:pt x="274" y="261"/>
                    <a:pt x="370" y="288"/>
                    <a:pt x="424" y="297"/>
                  </a:cubicBezTo>
                  <a:cubicBezTo>
                    <a:pt x="527" y="312"/>
                    <a:pt x="630" y="332"/>
                    <a:pt x="729" y="356"/>
                  </a:cubicBezTo>
                  <a:cubicBezTo>
                    <a:pt x="932" y="404"/>
                    <a:pt x="1129" y="469"/>
                    <a:pt x="1321" y="548"/>
                  </a:cubicBezTo>
                  <a:cubicBezTo>
                    <a:pt x="1694" y="706"/>
                    <a:pt x="2057" y="887"/>
                    <a:pt x="2406" y="1095"/>
                  </a:cubicBezTo>
                  <a:cubicBezTo>
                    <a:pt x="2327" y="1019"/>
                    <a:pt x="2263" y="959"/>
                    <a:pt x="2211" y="909"/>
                  </a:cubicBezTo>
                  <a:lnTo>
                    <a:pt x="2211" y="909"/>
                  </a:lnTo>
                  <a:lnTo>
                    <a:pt x="2539" y="1028"/>
                  </a:lnTo>
                  <a:cubicBezTo>
                    <a:pt x="2510" y="1002"/>
                    <a:pt x="2480" y="977"/>
                    <a:pt x="2448" y="954"/>
                  </a:cubicBezTo>
                  <a:lnTo>
                    <a:pt x="2448" y="954"/>
                  </a:lnTo>
                  <a:cubicBezTo>
                    <a:pt x="2502" y="979"/>
                    <a:pt x="2556" y="1003"/>
                    <a:pt x="2606" y="1028"/>
                  </a:cubicBezTo>
                  <a:cubicBezTo>
                    <a:pt x="2433" y="819"/>
                    <a:pt x="2200" y="661"/>
                    <a:pt x="1942" y="575"/>
                  </a:cubicBezTo>
                  <a:lnTo>
                    <a:pt x="1942" y="575"/>
                  </a:lnTo>
                  <a:cubicBezTo>
                    <a:pt x="2300" y="676"/>
                    <a:pt x="2649" y="814"/>
                    <a:pt x="2977" y="994"/>
                  </a:cubicBezTo>
                  <a:lnTo>
                    <a:pt x="2977" y="994"/>
                  </a:lnTo>
                  <a:cubicBezTo>
                    <a:pt x="2207" y="571"/>
                    <a:pt x="1342" y="1"/>
                    <a:pt x="429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36">
            <a:extLst>
              <a:ext uri="{FF2B5EF4-FFF2-40B4-BE49-F238E27FC236}">
                <a16:creationId xmlns:a16="http://schemas.microsoft.com/office/drawing/2014/main" id="{10122FD5-2F60-0E78-98C3-EBD0462B0981}"/>
              </a:ext>
            </a:extLst>
          </p:cNvPr>
          <p:cNvGrpSpPr/>
          <p:nvPr/>
        </p:nvGrpSpPr>
        <p:grpSpPr>
          <a:xfrm>
            <a:off x="-1289451" y="752775"/>
            <a:ext cx="2881881" cy="4564723"/>
            <a:chOff x="3499700" y="-173756"/>
            <a:chExt cx="3285692" cy="5204336"/>
          </a:xfrm>
        </p:grpSpPr>
        <p:sp>
          <p:nvSpPr>
            <p:cNvPr id="940" name="Google Shape;940;p36">
              <a:extLst>
                <a:ext uri="{FF2B5EF4-FFF2-40B4-BE49-F238E27FC236}">
                  <a16:creationId xmlns:a16="http://schemas.microsoft.com/office/drawing/2014/main" id="{8B1F41D9-87D0-6367-6481-C5427385E8CC}"/>
                </a:ext>
              </a:extLst>
            </p:cNvPr>
            <p:cNvSpPr/>
            <p:nvPr/>
          </p:nvSpPr>
          <p:spPr>
            <a:xfrm>
              <a:off x="5192723" y="-156941"/>
              <a:ext cx="678576" cy="474749"/>
            </a:xfrm>
            <a:custGeom>
              <a:avLst/>
              <a:gdLst/>
              <a:ahLst/>
              <a:cxnLst/>
              <a:rect l="l" t="t" r="r" b="b"/>
              <a:pathLst>
                <a:path w="5233" h="3661" extrusionOk="0">
                  <a:moveTo>
                    <a:pt x="1394" y="0"/>
                  </a:moveTo>
                  <a:cubicBezTo>
                    <a:pt x="938" y="0"/>
                    <a:pt x="484" y="201"/>
                    <a:pt x="0" y="577"/>
                  </a:cubicBezTo>
                  <a:cubicBezTo>
                    <a:pt x="0" y="1585"/>
                    <a:pt x="98" y="2590"/>
                    <a:pt x="98" y="3597"/>
                  </a:cubicBezTo>
                  <a:cubicBezTo>
                    <a:pt x="494" y="3209"/>
                    <a:pt x="915" y="3078"/>
                    <a:pt x="1347" y="3078"/>
                  </a:cubicBezTo>
                  <a:cubicBezTo>
                    <a:pt x="2257" y="3078"/>
                    <a:pt x="3215" y="3660"/>
                    <a:pt x="4100" y="3660"/>
                  </a:cubicBezTo>
                  <a:cubicBezTo>
                    <a:pt x="4496" y="3660"/>
                    <a:pt x="4877" y="3544"/>
                    <a:pt x="5233" y="3207"/>
                  </a:cubicBezTo>
                  <a:lnTo>
                    <a:pt x="5233" y="674"/>
                  </a:lnTo>
                  <a:cubicBezTo>
                    <a:pt x="4714" y="891"/>
                    <a:pt x="4333" y="995"/>
                    <a:pt x="3992" y="995"/>
                  </a:cubicBezTo>
                  <a:cubicBezTo>
                    <a:pt x="3485" y="995"/>
                    <a:pt x="3066" y="765"/>
                    <a:pt x="2419" y="340"/>
                  </a:cubicBezTo>
                  <a:cubicBezTo>
                    <a:pt x="2068" y="110"/>
                    <a:pt x="1731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6">
              <a:extLst>
                <a:ext uri="{FF2B5EF4-FFF2-40B4-BE49-F238E27FC236}">
                  <a16:creationId xmlns:a16="http://schemas.microsoft.com/office/drawing/2014/main" id="{CCCC113D-CDCF-A0BC-E5E1-815ED3EDA592}"/>
                </a:ext>
              </a:extLst>
            </p:cNvPr>
            <p:cNvSpPr/>
            <p:nvPr/>
          </p:nvSpPr>
          <p:spPr>
            <a:xfrm>
              <a:off x="5190192" y="533135"/>
              <a:ext cx="869074" cy="212263"/>
            </a:xfrm>
            <a:custGeom>
              <a:avLst/>
              <a:gdLst/>
              <a:ahLst/>
              <a:cxnLst/>
              <a:rect l="l" t="t" r="r" b="b"/>
              <a:pathLst>
                <a:path w="10592" h="2587" extrusionOk="0">
                  <a:moveTo>
                    <a:pt x="10592" y="104"/>
                  </a:moveTo>
                  <a:cubicBezTo>
                    <a:pt x="10556" y="365"/>
                    <a:pt x="10470" y="614"/>
                    <a:pt x="10345" y="837"/>
                  </a:cubicBezTo>
                  <a:lnTo>
                    <a:pt x="10345" y="837"/>
                  </a:lnTo>
                  <a:cubicBezTo>
                    <a:pt x="10484" y="635"/>
                    <a:pt x="10574" y="388"/>
                    <a:pt x="10592" y="104"/>
                  </a:cubicBezTo>
                  <a:close/>
                  <a:moveTo>
                    <a:pt x="6573" y="0"/>
                  </a:moveTo>
                  <a:cubicBezTo>
                    <a:pt x="5512" y="0"/>
                    <a:pt x="5168" y="1138"/>
                    <a:pt x="4438" y="1715"/>
                  </a:cubicBezTo>
                  <a:cubicBezTo>
                    <a:pt x="4101" y="1982"/>
                    <a:pt x="3795" y="2083"/>
                    <a:pt x="3507" y="2083"/>
                  </a:cubicBezTo>
                  <a:cubicBezTo>
                    <a:pt x="2623" y="2083"/>
                    <a:pt x="1907" y="1135"/>
                    <a:pt x="949" y="1135"/>
                  </a:cubicBezTo>
                  <a:cubicBezTo>
                    <a:pt x="695" y="1135"/>
                    <a:pt x="424" y="1202"/>
                    <a:pt x="129" y="1370"/>
                  </a:cubicBezTo>
                  <a:cubicBezTo>
                    <a:pt x="0" y="1670"/>
                    <a:pt x="33" y="2135"/>
                    <a:pt x="31" y="2539"/>
                  </a:cubicBezTo>
                  <a:cubicBezTo>
                    <a:pt x="429" y="2173"/>
                    <a:pt x="828" y="2050"/>
                    <a:pt x="1227" y="2050"/>
                  </a:cubicBezTo>
                  <a:cubicBezTo>
                    <a:pt x="2057" y="2050"/>
                    <a:pt x="2889" y="2586"/>
                    <a:pt x="3718" y="2586"/>
                  </a:cubicBezTo>
                  <a:cubicBezTo>
                    <a:pt x="4066" y="2586"/>
                    <a:pt x="4414" y="2492"/>
                    <a:pt x="4760" y="2223"/>
                  </a:cubicBezTo>
                  <a:cubicBezTo>
                    <a:pt x="5437" y="1699"/>
                    <a:pt x="5388" y="689"/>
                    <a:pt x="6423" y="689"/>
                  </a:cubicBezTo>
                  <a:cubicBezTo>
                    <a:pt x="6424" y="689"/>
                    <a:pt x="6426" y="689"/>
                    <a:pt x="6428" y="689"/>
                  </a:cubicBezTo>
                  <a:cubicBezTo>
                    <a:pt x="7227" y="690"/>
                    <a:pt x="7737" y="1484"/>
                    <a:pt x="8460" y="1713"/>
                  </a:cubicBezTo>
                  <a:cubicBezTo>
                    <a:pt x="8602" y="1758"/>
                    <a:pt x="8744" y="1779"/>
                    <a:pt x="8884" y="1779"/>
                  </a:cubicBezTo>
                  <a:cubicBezTo>
                    <a:pt x="9483" y="1779"/>
                    <a:pt x="10033" y="1390"/>
                    <a:pt x="10345" y="837"/>
                  </a:cubicBezTo>
                  <a:lnTo>
                    <a:pt x="10345" y="837"/>
                  </a:lnTo>
                  <a:cubicBezTo>
                    <a:pt x="10083" y="1217"/>
                    <a:pt x="9647" y="1437"/>
                    <a:pt x="9187" y="1437"/>
                  </a:cubicBezTo>
                  <a:cubicBezTo>
                    <a:pt x="8963" y="1437"/>
                    <a:pt x="8734" y="1385"/>
                    <a:pt x="8517" y="1275"/>
                  </a:cubicBezTo>
                  <a:cubicBezTo>
                    <a:pt x="7803" y="912"/>
                    <a:pt x="7572" y="86"/>
                    <a:pt x="6716" y="7"/>
                  </a:cubicBezTo>
                  <a:cubicBezTo>
                    <a:pt x="6667" y="2"/>
                    <a:pt x="6619" y="0"/>
                    <a:pt x="6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6">
              <a:extLst>
                <a:ext uri="{FF2B5EF4-FFF2-40B4-BE49-F238E27FC236}">
                  <a16:creationId xmlns:a16="http://schemas.microsoft.com/office/drawing/2014/main" id="{7569A9D2-8B49-C8FD-9150-274ADB6AA409}"/>
                </a:ext>
              </a:extLst>
            </p:cNvPr>
            <p:cNvSpPr/>
            <p:nvPr/>
          </p:nvSpPr>
          <p:spPr>
            <a:xfrm>
              <a:off x="5809757" y="695705"/>
              <a:ext cx="766347" cy="175915"/>
            </a:xfrm>
            <a:custGeom>
              <a:avLst/>
              <a:gdLst/>
              <a:ahLst/>
              <a:cxnLst/>
              <a:rect l="l" t="t" r="r" b="b"/>
              <a:pathLst>
                <a:path w="9340" h="2144" extrusionOk="0">
                  <a:moveTo>
                    <a:pt x="9340" y="1"/>
                  </a:moveTo>
                  <a:cubicBezTo>
                    <a:pt x="9157" y="347"/>
                    <a:pt x="8867" y="454"/>
                    <a:pt x="8547" y="454"/>
                  </a:cubicBezTo>
                  <a:cubicBezTo>
                    <a:pt x="8183" y="454"/>
                    <a:pt x="7780" y="315"/>
                    <a:pt x="7451" y="232"/>
                  </a:cubicBezTo>
                  <a:cubicBezTo>
                    <a:pt x="7236" y="178"/>
                    <a:pt x="7040" y="149"/>
                    <a:pt x="6859" y="149"/>
                  </a:cubicBezTo>
                  <a:cubicBezTo>
                    <a:pt x="6445" y="149"/>
                    <a:pt x="6100" y="297"/>
                    <a:pt x="5743" y="632"/>
                  </a:cubicBezTo>
                  <a:cubicBezTo>
                    <a:pt x="5345" y="1007"/>
                    <a:pt x="5019" y="1233"/>
                    <a:pt x="4557" y="1233"/>
                  </a:cubicBezTo>
                  <a:cubicBezTo>
                    <a:pt x="4407" y="1233"/>
                    <a:pt x="4244" y="1210"/>
                    <a:pt x="4059" y="1160"/>
                  </a:cubicBezTo>
                  <a:cubicBezTo>
                    <a:pt x="3386" y="978"/>
                    <a:pt x="2824" y="470"/>
                    <a:pt x="2110" y="341"/>
                  </a:cubicBezTo>
                  <a:cubicBezTo>
                    <a:pt x="1991" y="320"/>
                    <a:pt x="1859" y="309"/>
                    <a:pt x="1722" y="309"/>
                  </a:cubicBezTo>
                  <a:cubicBezTo>
                    <a:pt x="1122" y="309"/>
                    <a:pt x="406" y="515"/>
                    <a:pt x="38" y="926"/>
                  </a:cubicBezTo>
                  <a:cubicBezTo>
                    <a:pt x="26" y="1292"/>
                    <a:pt x="0" y="1819"/>
                    <a:pt x="136" y="2143"/>
                  </a:cubicBezTo>
                  <a:cubicBezTo>
                    <a:pt x="203" y="1434"/>
                    <a:pt x="1260" y="833"/>
                    <a:pt x="1879" y="828"/>
                  </a:cubicBezTo>
                  <a:cubicBezTo>
                    <a:pt x="1883" y="828"/>
                    <a:pt x="1887" y="828"/>
                    <a:pt x="1891" y="828"/>
                  </a:cubicBezTo>
                  <a:cubicBezTo>
                    <a:pt x="2644" y="828"/>
                    <a:pt x="3083" y="1251"/>
                    <a:pt x="3768" y="1451"/>
                  </a:cubicBezTo>
                  <a:cubicBezTo>
                    <a:pt x="4028" y="1527"/>
                    <a:pt x="4263" y="1566"/>
                    <a:pt x="4482" y="1566"/>
                  </a:cubicBezTo>
                  <a:cubicBezTo>
                    <a:pt x="4964" y="1566"/>
                    <a:pt x="5368" y="1376"/>
                    <a:pt x="5791" y="962"/>
                  </a:cubicBezTo>
                  <a:cubicBezTo>
                    <a:pt x="6146" y="615"/>
                    <a:pt x="6417" y="465"/>
                    <a:pt x="6751" y="465"/>
                  </a:cubicBezTo>
                  <a:cubicBezTo>
                    <a:pt x="6927" y="465"/>
                    <a:pt x="7121" y="507"/>
                    <a:pt x="7355" y="583"/>
                  </a:cubicBezTo>
                  <a:cubicBezTo>
                    <a:pt x="7592" y="662"/>
                    <a:pt x="7871" y="712"/>
                    <a:pt x="8144" y="712"/>
                  </a:cubicBezTo>
                  <a:cubicBezTo>
                    <a:pt x="8669" y="712"/>
                    <a:pt x="9176" y="527"/>
                    <a:pt x="9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6">
              <a:extLst>
                <a:ext uri="{FF2B5EF4-FFF2-40B4-BE49-F238E27FC236}">
                  <a16:creationId xmlns:a16="http://schemas.microsoft.com/office/drawing/2014/main" id="{E2D5F43C-2392-A207-8DB7-C5EE3B4C9249}"/>
                </a:ext>
              </a:extLst>
            </p:cNvPr>
            <p:cNvSpPr/>
            <p:nvPr/>
          </p:nvSpPr>
          <p:spPr>
            <a:xfrm>
              <a:off x="4664246" y="813448"/>
              <a:ext cx="425183" cy="120531"/>
            </a:xfrm>
            <a:custGeom>
              <a:avLst/>
              <a:gdLst/>
              <a:ahLst/>
              <a:cxnLst/>
              <a:rect l="l" t="t" r="r" b="b"/>
              <a:pathLst>
                <a:path w="5182" h="1469" extrusionOk="0">
                  <a:moveTo>
                    <a:pt x="5182" y="954"/>
                  </a:moveTo>
                  <a:lnTo>
                    <a:pt x="5182" y="954"/>
                  </a:lnTo>
                  <a:cubicBezTo>
                    <a:pt x="5108" y="985"/>
                    <a:pt x="5038" y="998"/>
                    <a:pt x="4969" y="998"/>
                  </a:cubicBezTo>
                  <a:cubicBezTo>
                    <a:pt x="4946" y="998"/>
                    <a:pt x="4923" y="996"/>
                    <a:pt x="4900" y="993"/>
                  </a:cubicBezTo>
                  <a:lnTo>
                    <a:pt x="4900" y="993"/>
                  </a:lnTo>
                  <a:cubicBezTo>
                    <a:pt x="4930" y="1002"/>
                    <a:pt x="4961" y="1006"/>
                    <a:pt x="4993" y="1006"/>
                  </a:cubicBezTo>
                  <a:cubicBezTo>
                    <a:pt x="5052" y="1006"/>
                    <a:pt x="5114" y="990"/>
                    <a:pt x="5182" y="954"/>
                  </a:cubicBezTo>
                  <a:close/>
                  <a:moveTo>
                    <a:pt x="437" y="1"/>
                  </a:moveTo>
                  <a:cubicBezTo>
                    <a:pt x="283" y="1"/>
                    <a:pt x="134" y="51"/>
                    <a:pt x="1" y="175"/>
                  </a:cubicBezTo>
                  <a:cubicBezTo>
                    <a:pt x="36" y="438"/>
                    <a:pt x="133" y="741"/>
                    <a:pt x="49" y="1003"/>
                  </a:cubicBezTo>
                  <a:cubicBezTo>
                    <a:pt x="338" y="869"/>
                    <a:pt x="517" y="738"/>
                    <a:pt x="744" y="738"/>
                  </a:cubicBezTo>
                  <a:cubicBezTo>
                    <a:pt x="853" y="738"/>
                    <a:pt x="974" y="768"/>
                    <a:pt x="1124" y="843"/>
                  </a:cubicBezTo>
                  <a:cubicBezTo>
                    <a:pt x="1431" y="996"/>
                    <a:pt x="1659" y="1335"/>
                    <a:pt x="1996" y="1430"/>
                  </a:cubicBezTo>
                  <a:cubicBezTo>
                    <a:pt x="2090" y="1457"/>
                    <a:pt x="2178" y="1469"/>
                    <a:pt x="2260" y="1469"/>
                  </a:cubicBezTo>
                  <a:cubicBezTo>
                    <a:pt x="2977" y="1469"/>
                    <a:pt x="3273" y="557"/>
                    <a:pt x="3874" y="557"/>
                  </a:cubicBezTo>
                  <a:cubicBezTo>
                    <a:pt x="3898" y="557"/>
                    <a:pt x="3922" y="559"/>
                    <a:pt x="3947" y="562"/>
                  </a:cubicBezTo>
                  <a:cubicBezTo>
                    <a:pt x="4269" y="602"/>
                    <a:pt x="4557" y="950"/>
                    <a:pt x="4900" y="993"/>
                  </a:cubicBezTo>
                  <a:lnTo>
                    <a:pt x="4900" y="993"/>
                  </a:lnTo>
                  <a:cubicBezTo>
                    <a:pt x="4600" y="909"/>
                    <a:pt x="4386" y="441"/>
                    <a:pt x="4068" y="369"/>
                  </a:cubicBezTo>
                  <a:cubicBezTo>
                    <a:pt x="4009" y="356"/>
                    <a:pt x="3953" y="350"/>
                    <a:pt x="3899" y="350"/>
                  </a:cubicBezTo>
                  <a:cubicBezTo>
                    <a:pt x="3518" y="350"/>
                    <a:pt x="3272" y="660"/>
                    <a:pt x="2968" y="869"/>
                  </a:cubicBezTo>
                  <a:cubicBezTo>
                    <a:pt x="2760" y="1012"/>
                    <a:pt x="2578" y="1073"/>
                    <a:pt x="2408" y="1073"/>
                  </a:cubicBezTo>
                  <a:cubicBezTo>
                    <a:pt x="2108" y="1073"/>
                    <a:pt x="1848" y="882"/>
                    <a:pt x="1561" y="612"/>
                  </a:cubicBezTo>
                  <a:cubicBezTo>
                    <a:pt x="1299" y="365"/>
                    <a:pt x="852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>
              <a:extLst>
                <a:ext uri="{FF2B5EF4-FFF2-40B4-BE49-F238E27FC236}">
                  <a16:creationId xmlns:a16="http://schemas.microsoft.com/office/drawing/2014/main" id="{267A1961-4C68-0F51-347A-B7AB9830E280}"/>
                </a:ext>
              </a:extLst>
            </p:cNvPr>
            <p:cNvSpPr/>
            <p:nvPr/>
          </p:nvSpPr>
          <p:spPr>
            <a:xfrm>
              <a:off x="5192735" y="1107188"/>
              <a:ext cx="1371220" cy="1757347"/>
            </a:xfrm>
            <a:custGeom>
              <a:avLst/>
              <a:gdLst/>
              <a:ahLst/>
              <a:cxnLst/>
              <a:rect l="l" t="t" r="r" b="b"/>
              <a:pathLst>
                <a:path w="16712" h="21418" fill="none" extrusionOk="0">
                  <a:moveTo>
                    <a:pt x="16712" y="16416"/>
                  </a:moveTo>
                  <a:lnTo>
                    <a:pt x="9250" y="0"/>
                  </a:lnTo>
                  <a:lnTo>
                    <a:pt x="7256" y="192"/>
                  </a:lnTo>
                  <a:lnTo>
                    <a:pt x="0" y="214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6">
              <a:extLst>
                <a:ext uri="{FF2B5EF4-FFF2-40B4-BE49-F238E27FC236}">
                  <a16:creationId xmlns:a16="http://schemas.microsoft.com/office/drawing/2014/main" id="{E6007694-AB4A-5D2D-D33E-A7E7650EABB4}"/>
                </a:ext>
              </a:extLst>
            </p:cNvPr>
            <p:cNvSpPr/>
            <p:nvPr/>
          </p:nvSpPr>
          <p:spPr>
            <a:xfrm>
              <a:off x="3853513" y="976399"/>
              <a:ext cx="2328415" cy="2170114"/>
            </a:xfrm>
            <a:custGeom>
              <a:avLst/>
              <a:gdLst/>
              <a:ahLst/>
              <a:cxnLst/>
              <a:rect l="l" t="t" r="r" b="b"/>
              <a:pathLst>
                <a:path w="28378" h="32075" fill="none" extrusionOk="0">
                  <a:moveTo>
                    <a:pt x="0" y="32074"/>
                  </a:moveTo>
                  <a:lnTo>
                    <a:pt x="16601" y="1"/>
                  </a:lnTo>
                  <a:lnTo>
                    <a:pt x="28377" y="2576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6">
              <a:extLst>
                <a:ext uri="{FF2B5EF4-FFF2-40B4-BE49-F238E27FC236}">
                  <a16:creationId xmlns:a16="http://schemas.microsoft.com/office/drawing/2014/main" id="{7798CEEB-E226-F2BF-FAB0-7671D3E04BED}"/>
                </a:ext>
              </a:extLst>
            </p:cNvPr>
            <p:cNvSpPr/>
            <p:nvPr/>
          </p:nvSpPr>
          <p:spPr>
            <a:xfrm>
              <a:off x="3612356" y="895580"/>
              <a:ext cx="1055737" cy="2145772"/>
            </a:xfrm>
            <a:custGeom>
              <a:avLst/>
              <a:gdLst/>
              <a:ahLst/>
              <a:cxnLst/>
              <a:rect l="l" t="t" r="r" b="b"/>
              <a:pathLst>
                <a:path w="12867" h="26152" fill="none" extrusionOk="0">
                  <a:moveTo>
                    <a:pt x="0" y="26151"/>
                  </a:moveTo>
                  <a:lnTo>
                    <a:pt x="1286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>
              <a:extLst>
                <a:ext uri="{FF2B5EF4-FFF2-40B4-BE49-F238E27FC236}">
                  <a16:creationId xmlns:a16="http://schemas.microsoft.com/office/drawing/2014/main" id="{6ADF82FF-CCEC-EA7D-F23B-D15C3EA01F3B}"/>
                </a:ext>
              </a:extLst>
            </p:cNvPr>
            <p:cNvSpPr/>
            <p:nvPr/>
          </p:nvSpPr>
          <p:spPr>
            <a:xfrm>
              <a:off x="4781169" y="2864463"/>
              <a:ext cx="717773" cy="1273498"/>
            </a:xfrm>
            <a:custGeom>
              <a:avLst/>
              <a:gdLst/>
              <a:ahLst/>
              <a:cxnLst/>
              <a:rect l="l" t="t" r="r" b="b"/>
              <a:pathLst>
                <a:path w="8748" h="15521" fill="none" extrusionOk="0">
                  <a:moveTo>
                    <a:pt x="0" y="15521"/>
                  </a:moveTo>
                  <a:lnTo>
                    <a:pt x="4403" y="0"/>
                  </a:lnTo>
                  <a:lnTo>
                    <a:pt x="874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6">
              <a:extLst>
                <a:ext uri="{FF2B5EF4-FFF2-40B4-BE49-F238E27FC236}">
                  <a16:creationId xmlns:a16="http://schemas.microsoft.com/office/drawing/2014/main" id="{32B3E8C6-C9D5-67FB-E861-BAA825D2AE4B}"/>
                </a:ext>
              </a:extLst>
            </p:cNvPr>
            <p:cNvSpPr/>
            <p:nvPr/>
          </p:nvSpPr>
          <p:spPr>
            <a:xfrm>
              <a:off x="4900470" y="2864463"/>
              <a:ext cx="479090" cy="1273498"/>
            </a:xfrm>
            <a:custGeom>
              <a:avLst/>
              <a:gdLst/>
              <a:ahLst/>
              <a:cxnLst/>
              <a:rect l="l" t="t" r="r" b="b"/>
              <a:pathLst>
                <a:path w="5839" h="15521" fill="none" extrusionOk="0">
                  <a:moveTo>
                    <a:pt x="0" y="15521"/>
                  </a:moveTo>
                  <a:lnTo>
                    <a:pt x="2940" y="0"/>
                  </a:lnTo>
                  <a:lnTo>
                    <a:pt x="583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6">
              <a:extLst>
                <a:ext uri="{FF2B5EF4-FFF2-40B4-BE49-F238E27FC236}">
                  <a16:creationId xmlns:a16="http://schemas.microsoft.com/office/drawing/2014/main" id="{959A0E9E-F032-2710-D9F0-770D3A788F17}"/>
                </a:ext>
              </a:extLst>
            </p:cNvPr>
            <p:cNvSpPr/>
            <p:nvPr/>
          </p:nvSpPr>
          <p:spPr>
            <a:xfrm>
              <a:off x="5010501" y="2864463"/>
              <a:ext cx="259114" cy="1273498"/>
            </a:xfrm>
            <a:custGeom>
              <a:avLst/>
              <a:gdLst/>
              <a:ahLst/>
              <a:cxnLst/>
              <a:rect l="l" t="t" r="r" b="b"/>
              <a:pathLst>
                <a:path w="3158" h="15521" fill="none" extrusionOk="0">
                  <a:moveTo>
                    <a:pt x="1" y="15521"/>
                  </a:moveTo>
                  <a:lnTo>
                    <a:pt x="1589" y="0"/>
                  </a:lnTo>
                  <a:lnTo>
                    <a:pt x="3157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>
              <a:extLst>
                <a:ext uri="{FF2B5EF4-FFF2-40B4-BE49-F238E27FC236}">
                  <a16:creationId xmlns:a16="http://schemas.microsoft.com/office/drawing/2014/main" id="{91491E89-34BA-7AAF-7A6C-66AADB9645FB}"/>
                </a:ext>
              </a:extLst>
            </p:cNvPr>
            <p:cNvSpPr/>
            <p:nvPr/>
          </p:nvSpPr>
          <p:spPr>
            <a:xfrm>
              <a:off x="4140270" y="3005672"/>
              <a:ext cx="38974" cy="266827"/>
            </a:xfrm>
            <a:custGeom>
              <a:avLst/>
              <a:gdLst/>
              <a:ahLst/>
              <a:cxnLst/>
              <a:rect l="l" t="t" r="r" b="b"/>
              <a:pathLst>
                <a:path w="475" h="3252" fill="none" extrusionOk="0">
                  <a:moveTo>
                    <a:pt x="0" y="0"/>
                  </a:moveTo>
                  <a:lnTo>
                    <a:pt x="474" y="325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6">
              <a:extLst>
                <a:ext uri="{FF2B5EF4-FFF2-40B4-BE49-F238E27FC236}">
                  <a16:creationId xmlns:a16="http://schemas.microsoft.com/office/drawing/2014/main" id="{818DAA6A-30FA-1C54-1721-50681EE75FB6}"/>
                </a:ext>
              </a:extLst>
            </p:cNvPr>
            <p:cNvSpPr/>
            <p:nvPr/>
          </p:nvSpPr>
          <p:spPr>
            <a:xfrm>
              <a:off x="4274259" y="2145783"/>
              <a:ext cx="353800" cy="1230750"/>
            </a:xfrm>
            <a:custGeom>
              <a:avLst/>
              <a:gdLst/>
              <a:ahLst/>
              <a:cxnLst/>
              <a:rect l="l" t="t" r="r" b="b"/>
              <a:pathLst>
                <a:path w="4312" h="15000" fill="none" extrusionOk="0">
                  <a:moveTo>
                    <a:pt x="1" y="14131"/>
                  </a:moveTo>
                  <a:lnTo>
                    <a:pt x="4311" y="1"/>
                  </a:lnTo>
                  <a:lnTo>
                    <a:pt x="1047" y="14366"/>
                  </a:lnTo>
                  <a:lnTo>
                    <a:pt x="2089" y="14999"/>
                  </a:lnTo>
                  <a:lnTo>
                    <a:pt x="43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6">
              <a:extLst>
                <a:ext uri="{FF2B5EF4-FFF2-40B4-BE49-F238E27FC236}">
                  <a16:creationId xmlns:a16="http://schemas.microsoft.com/office/drawing/2014/main" id="{E75217D9-25BA-D47B-E087-C28A42C4F02F}"/>
                </a:ext>
              </a:extLst>
            </p:cNvPr>
            <p:cNvSpPr/>
            <p:nvPr/>
          </p:nvSpPr>
          <p:spPr>
            <a:xfrm>
              <a:off x="4655877" y="2628732"/>
              <a:ext cx="1684404" cy="2361481"/>
            </a:xfrm>
            <a:custGeom>
              <a:avLst/>
              <a:gdLst/>
              <a:ahLst/>
              <a:cxnLst/>
              <a:rect l="l" t="t" r="r" b="b"/>
              <a:pathLst>
                <a:path w="20529" h="28781" extrusionOk="0">
                  <a:moveTo>
                    <a:pt x="18390" y="0"/>
                  </a:moveTo>
                  <a:lnTo>
                    <a:pt x="11109" y="4017"/>
                  </a:lnTo>
                  <a:cubicBezTo>
                    <a:pt x="11109" y="4017"/>
                    <a:pt x="9559" y="18990"/>
                    <a:pt x="4681" y="18990"/>
                  </a:cubicBezTo>
                  <a:cubicBezTo>
                    <a:pt x="3938" y="18990"/>
                    <a:pt x="3336" y="18809"/>
                    <a:pt x="2848" y="18502"/>
                  </a:cubicBezTo>
                  <a:cubicBezTo>
                    <a:pt x="1592" y="21699"/>
                    <a:pt x="700" y="25008"/>
                    <a:pt x="1" y="28352"/>
                  </a:cubicBezTo>
                  <a:cubicBezTo>
                    <a:pt x="1275" y="28628"/>
                    <a:pt x="2812" y="28780"/>
                    <a:pt x="4657" y="28780"/>
                  </a:cubicBezTo>
                  <a:cubicBezTo>
                    <a:pt x="20529" y="28780"/>
                    <a:pt x="14858" y="19524"/>
                    <a:pt x="13438" y="14990"/>
                  </a:cubicBezTo>
                  <a:cubicBezTo>
                    <a:pt x="12017" y="10456"/>
                    <a:pt x="17524" y="8118"/>
                    <a:pt x="17524" y="8118"/>
                  </a:cubicBezTo>
                  <a:lnTo>
                    <a:pt x="1839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>
              <a:extLst>
                <a:ext uri="{FF2B5EF4-FFF2-40B4-BE49-F238E27FC236}">
                  <a16:creationId xmlns:a16="http://schemas.microsoft.com/office/drawing/2014/main" id="{62A397AD-7DD9-B092-43EB-11D19E31497B}"/>
                </a:ext>
              </a:extLst>
            </p:cNvPr>
            <p:cNvSpPr/>
            <p:nvPr/>
          </p:nvSpPr>
          <p:spPr>
            <a:xfrm>
              <a:off x="5054573" y="-173756"/>
              <a:ext cx="176233" cy="4366153"/>
            </a:xfrm>
            <a:custGeom>
              <a:avLst/>
              <a:gdLst/>
              <a:ahLst/>
              <a:cxnLst/>
              <a:rect l="l" t="t" r="r" b="b"/>
              <a:pathLst>
                <a:path w="2148" h="51747" extrusionOk="0">
                  <a:moveTo>
                    <a:pt x="1671" y="1"/>
                  </a:moveTo>
                  <a:lnTo>
                    <a:pt x="0" y="51747"/>
                  </a:lnTo>
                  <a:lnTo>
                    <a:pt x="1577" y="51747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>
              <a:extLst>
                <a:ext uri="{FF2B5EF4-FFF2-40B4-BE49-F238E27FC236}">
                  <a16:creationId xmlns:a16="http://schemas.microsoft.com/office/drawing/2014/main" id="{D924D6B0-B640-F563-26A3-2D2443978A6A}"/>
                </a:ext>
              </a:extLst>
            </p:cNvPr>
            <p:cNvSpPr/>
            <p:nvPr/>
          </p:nvSpPr>
          <p:spPr>
            <a:xfrm>
              <a:off x="5092715" y="2845017"/>
              <a:ext cx="106501" cy="217515"/>
            </a:xfrm>
            <a:custGeom>
              <a:avLst/>
              <a:gdLst/>
              <a:ahLst/>
              <a:cxnLst/>
              <a:rect l="l" t="t" r="r" b="b"/>
              <a:pathLst>
                <a:path w="1298" h="2651" extrusionOk="0">
                  <a:moveTo>
                    <a:pt x="1298" y="1"/>
                  </a:moveTo>
                  <a:lnTo>
                    <a:pt x="1298" y="1"/>
                  </a:lnTo>
                  <a:cubicBezTo>
                    <a:pt x="882" y="107"/>
                    <a:pt x="468" y="221"/>
                    <a:pt x="77" y="280"/>
                  </a:cubicBezTo>
                  <a:lnTo>
                    <a:pt x="0" y="2650"/>
                  </a:lnTo>
                  <a:cubicBezTo>
                    <a:pt x="303" y="2380"/>
                    <a:pt x="562" y="2054"/>
                    <a:pt x="786" y="1595"/>
                  </a:cubicBezTo>
                  <a:cubicBezTo>
                    <a:pt x="822" y="1824"/>
                    <a:pt x="1020" y="2084"/>
                    <a:pt x="1273" y="2290"/>
                  </a:cubicBezTo>
                  <a:lnTo>
                    <a:pt x="129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>
              <a:extLst>
                <a:ext uri="{FF2B5EF4-FFF2-40B4-BE49-F238E27FC236}">
                  <a16:creationId xmlns:a16="http://schemas.microsoft.com/office/drawing/2014/main" id="{F1CF0448-8F03-2616-F536-6D327C400503}"/>
                </a:ext>
              </a:extLst>
            </p:cNvPr>
            <p:cNvSpPr/>
            <p:nvPr/>
          </p:nvSpPr>
          <p:spPr>
            <a:xfrm>
              <a:off x="5105351" y="1760802"/>
              <a:ext cx="106009" cy="910181"/>
            </a:xfrm>
            <a:custGeom>
              <a:avLst/>
              <a:gdLst/>
              <a:ahLst/>
              <a:cxnLst/>
              <a:rect l="l" t="t" r="r" b="b"/>
              <a:pathLst>
                <a:path w="1292" h="11093" extrusionOk="0">
                  <a:moveTo>
                    <a:pt x="1292" y="0"/>
                  </a:moveTo>
                  <a:lnTo>
                    <a:pt x="1292" y="0"/>
                  </a:lnTo>
                  <a:cubicBezTo>
                    <a:pt x="990" y="20"/>
                    <a:pt x="682" y="33"/>
                    <a:pt x="393" y="33"/>
                  </a:cubicBezTo>
                  <a:cubicBezTo>
                    <a:pt x="381" y="33"/>
                    <a:pt x="369" y="33"/>
                    <a:pt x="358" y="33"/>
                  </a:cubicBezTo>
                  <a:lnTo>
                    <a:pt x="1" y="11093"/>
                  </a:lnTo>
                  <a:lnTo>
                    <a:pt x="3" y="11093"/>
                  </a:lnTo>
                  <a:cubicBezTo>
                    <a:pt x="388" y="11042"/>
                    <a:pt x="779" y="10981"/>
                    <a:pt x="1171" y="10921"/>
                  </a:cubicBezTo>
                  <a:lnTo>
                    <a:pt x="129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>
              <a:extLst>
                <a:ext uri="{FF2B5EF4-FFF2-40B4-BE49-F238E27FC236}">
                  <a16:creationId xmlns:a16="http://schemas.microsoft.com/office/drawing/2014/main" id="{9282E3B1-6502-283D-F5B1-79162148B7CD}"/>
                </a:ext>
              </a:extLst>
            </p:cNvPr>
            <p:cNvSpPr/>
            <p:nvPr/>
          </p:nvSpPr>
          <p:spPr>
            <a:xfrm>
              <a:off x="5136366" y="1615081"/>
              <a:ext cx="76553" cy="96901"/>
            </a:xfrm>
            <a:custGeom>
              <a:avLst/>
              <a:gdLst/>
              <a:ahLst/>
              <a:cxnLst/>
              <a:rect l="l" t="t" r="r" b="b"/>
              <a:pathLst>
                <a:path w="933" h="1181" extrusionOk="0">
                  <a:moveTo>
                    <a:pt x="757" y="0"/>
                  </a:moveTo>
                  <a:cubicBezTo>
                    <a:pt x="732" y="0"/>
                    <a:pt x="707" y="1"/>
                    <a:pt x="681" y="1"/>
                  </a:cubicBezTo>
                  <a:cubicBezTo>
                    <a:pt x="493" y="3"/>
                    <a:pt x="272" y="3"/>
                    <a:pt x="38" y="8"/>
                  </a:cubicBezTo>
                  <a:lnTo>
                    <a:pt x="1" y="1180"/>
                  </a:lnTo>
                  <a:cubicBezTo>
                    <a:pt x="303" y="1149"/>
                    <a:pt x="620" y="1156"/>
                    <a:pt x="920" y="1151"/>
                  </a:cubicBezTo>
                  <a:lnTo>
                    <a:pt x="932" y="3"/>
                  </a:lnTo>
                  <a:cubicBezTo>
                    <a:pt x="876" y="2"/>
                    <a:pt x="818" y="0"/>
                    <a:pt x="757" y="0"/>
                  </a:cubicBez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>
              <a:extLst>
                <a:ext uri="{FF2B5EF4-FFF2-40B4-BE49-F238E27FC236}">
                  <a16:creationId xmlns:a16="http://schemas.microsoft.com/office/drawing/2014/main" id="{70D4CFF5-0B14-107A-7CF5-CB9E59A4F139}"/>
                </a:ext>
              </a:extLst>
            </p:cNvPr>
            <p:cNvSpPr/>
            <p:nvPr/>
          </p:nvSpPr>
          <p:spPr>
            <a:xfrm>
              <a:off x="5054562" y="4034338"/>
              <a:ext cx="131690" cy="211525"/>
            </a:xfrm>
            <a:custGeom>
              <a:avLst/>
              <a:gdLst/>
              <a:ahLst/>
              <a:cxnLst/>
              <a:rect l="l" t="t" r="r" b="b"/>
              <a:pathLst>
                <a:path w="1605" h="2578" extrusionOk="0">
                  <a:moveTo>
                    <a:pt x="1604" y="0"/>
                  </a:moveTo>
                  <a:lnTo>
                    <a:pt x="1604" y="0"/>
                  </a:lnTo>
                  <a:cubicBezTo>
                    <a:pt x="1189" y="116"/>
                    <a:pt x="768" y="182"/>
                    <a:pt x="351" y="182"/>
                  </a:cubicBezTo>
                  <a:cubicBezTo>
                    <a:pt x="260" y="182"/>
                    <a:pt x="169" y="179"/>
                    <a:pt x="78" y="172"/>
                  </a:cubicBezTo>
                  <a:lnTo>
                    <a:pt x="0" y="2578"/>
                  </a:lnTo>
                  <a:lnTo>
                    <a:pt x="1575" y="257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>
              <a:extLst>
                <a:ext uri="{FF2B5EF4-FFF2-40B4-BE49-F238E27FC236}">
                  <a16:creationId xmlns:a16="http://schemas.microsoft.com/office/drawing/2014/main" id="{85EE2B65-235A-D7D4-416C-2C5A699D0B7A}"/>
                </a:ext>
              </a:extLst>
            </p:cNvPr>
            <p:cNvSpPr/>
            <p:nvPr/>
          </p:nvSpPr>
          <p:spPr>
            <a:xfrm>
              <a:off x="5170089" y="-157755"/>
              <a:ext cx="44553" cy="1145254"/>
            </a:xfrm>
            <a:custGeom>
              <a:avLst/>
              <a:gdLst/>
              <a:ahLst/>
              <a:cxnLst/>
              <a:rect l="l" t="t" r="r" b="b"/>
              <a:pathLst>
                <a:path w="543" h="13958" extrusionOk="0">
                  <a:moveTo>
                    <a:pt x="449" y="1"/>
                  </a:moveTo>
                  <a:lnTo>
                    <a:pt x="0" y="13958"/>
                  </a:lnTo>
                  <a:cubicBezTo>
                    <a:pt x="131" y="13906"/>
                    <a:pt x="260" y="13852"/>
                    <a:pt x="390" y="13799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>
              <a:extLst>
                <a:ext uri="{FF2B5EF4-FFF2-40B4-BE49-F238E27FC236}">
                  <a16:creationId xmlns:a16="http://schemas.microsoft.com/office/drawing/2014/main" id="{22436007-5031-EF10-1314-896B92F8BA02}"/>
                </a:ext>
              </a:extLst>
            </p:cNvPr>
            <p:cNvSpPr/>
            <p:nvPr/>
          </p:nvSpPr>
          <p:spPr>
            <a:xfrm>
              <a:off x="5133331" y="2685101"/>
              <a:ext cx="36020" cy="105762"/>
            </a:xfrm>
            <a:custGeom>
              <a:avLst/>
              <a:gdLst/>
              <a:ahLst/>
              <a:cxnLst/>
              <a:rect l="l" t="t" r="r" b="b"/>
              <a:pathLst>
                <a:path w="439" h="1289" extrusionOk="0">
                  <a:moveTo>
                    <a:pt x="438" y="1"/>
                  </a:moveTo>
                  <a:cubicBezTo>
                    <a:pt x="305" y="48"/>
                    <a:pt x="170" y="99"/>
                    <a:pt x="38" y="152"/>
                  </a:cubicBezTo>
                  <a:lnTo>
                    <a:pt x="0" y="1288"/>
                  </a:lnTo>
                  <a:cubicBezTo>
                    <a:pt x="143" y="1234"/>
                    <a:pt x="285" y="1174"/>
                    <a:pt x="426" y="1114"/>
                  </a:cubicBezTo>
                  <a:lnTo>
                    <a:pt x="438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>
              <a:extLst>
                <a:ext uri="{FF2B5EF4-FFF2-40B4-BE49-F238E27FC236}">
                  <a16:creationId xmlns:a16="http://schemas.microsoft.com/office/drawing/2014/main" id="{D3FB4155-BD36-F409-D8C6-4DEDB8AD3B2C}"/>
                </a:ext>
              </a:extLst>
            </p:cNvPr>
            <p:cNvSpPr/>
            <p:nvPr/>
          </p:nvSpPr>
          <p:spPr>
            <a:xfrm>
              <a:off x="5095505" y="3272500"/>
              <a:ext cx="67199" cy="676502"/>
            </a:xfrm>
            <a:custGeom>
              <a:avLst/>
              <a:gdLst/>
              <a:ahLst/>
              <a:cxnLst/>
              <a:rect l="l" t="t" r="r" b="b"/>
              <a:pathLst>
                <a:path w="819" h="8245" extrusionOk="0">
                  <a:moveTo>
                    <a:pt x="818" y="0"/>
                  </a:moveTo>
                  <a:cubicBezTo>
                    <a:pt x="623" y="190"/>
                    <a:pt x="433" y="384"/>
                    <a:pt x="248" y="584"/>
                  </a:cubicBezTo>
                  <a:lnTo>
                    <a:pt x="0" y="8244"/>
                  </a:lnTo>
                  <a:cubicBezTo>
                    <a:pt x="264" y="8070"/>
                    <a:pt x="508" y="7861"/>
                    <a:pt x="735" y="7629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>
              <a:extLst>
                <a:ext uri="{FF2B5EF4-FFF2-40B4-BE49-F238E27FC236}">
                  <a16:creationId xmlns:a16="http://schemas.microsoft.com/office/drawing/2014/main" id="{580E86BB-3A11-331F-1DCB-0ED04882E97C}"/>
                </a:ext>
              </a:extLst>
            </p:cNvPr>
            <p:cNvSpPr/>
            <p:nvPr/>
          </p:nvSpPr>
          <p:spPr>
            <a:xfrm>
              <a:off x="4526893" y="666495"/>
              <a:ext cx="164510" cy="2787977"/>
            </a:xfrm>
            <a:custGeom>
              <a:avLst/>
              <a:gdLst/>
              <a:ahLst/>
              <a:cxnLst/>
              <a:rect l="l" t="t" r="r" b="b"/>
              <a:pathLst>
                <a:path w="2005" h="33979" extrusionOk="0">
                  <a:moveTo>
                    <a:pt x="1721" y="1"/>
                  </a:moveTo>
                  <a:lnTo>
                    <a:pt x="1" y="33652"/>
                  </a:lnTo>
                  <a:lnTo>
                    <a:pt x="959" y="33979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>
              <a:extLst>
                <a:ext uri="{FF2B5EF4-FFF2-40B4-BE49-F238E27FC236}">
                  <a16:creationId xmlns:a16="http://schemas.microsoft.com/office/drawing/2014/main" id="{ACEC0C15-DD39-08AC-34B1-F5B8A5D79AC6}"/>
                </a:ext>
              </a:extLst>
            </p:cNvPr>
            <p:cNvSpPr/>
            <p:nvPr/>
          </p:nvSpPr>
          <p:spPr>
            <a:xfrm>
              <a:off x="4617313" y="1729377"/>
              <a:ext cx="25436" cy="242130"/>
            </a:xfrm>
            <a:custGeom>
              <a:avLst/>
              <a:gdLst/>
              <a:ahLst/>
              <a:cxnLst/>
              <a:rect l="l" t="t" r="r" b="b"/>
              <a:pathLst>
                <a:path w="310" h="2951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56" y="28"/>
                    <a:pt x="202" y="53"/>
                    <a:pt x="147" y="81"/>
                  </a:cubicBezTo>
                  <a:lnTo>
                    <a:pt x="0" y="2951"/>
                  </a:lnTo>
                  <a:cubicBezTo>
                    <a:pt x="75" y="2909"/>
                    <a:pt x="150" y="2867"/>
                    <a:pt x="224" y="2825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>
              <a:extLst>
                <a:ext uri="{FF2B5EF4-FFF2-40B4-BE49-F238E27FC236}">
                  <a16:creationId xmlns:a16="http://schemas.microsoft.com/office/drawing/2014/main" id="{88288B1C-F47D-57E7-D79C-918055109479}"/>
                </a:ext>
              </a:extLst>
            </p:cNvPr>
            <p:cNvSpPr/>
            <p:nvPr/>
          </p:nvSpPr>
          <p:spPr>
            <a:xfrm>
              <a:off x="4550196" y="2997631"/>
              <a:ext cx="53579" cy="294724"/>
            </a:xfrm>
            <a:custGeom>
              <a:avLst/>
              <a:gdLst/>
              <a:ahLst/>
              <a:cxnLst/>
              <a:rect l="l" t="t" r="r" b="b"/>
              <a:pathLst>
                <a:path w="653" h="3592" extrusionOk="0">
                  <a:moveTo>
                    <a:pt x="653" y="1"/>
                  </a:moveTo>
                  <a:lnTo>
                    <a:pt x="653" y="1"/>
                  </a:lnTo>
                  <a:cubicBezTo>
                    <a:pt x="489" y="96"/>
                    <a:pt x="328" y="193"/>
                    <a:pt x="164" y="291"/>
                  </a:cubicBezTo>
                  <a:lnTo>
                    <a:pt x="0" y="3498"/>
                  </a:lnTo>
                  <a:cubicBezTo>
                    <a:pt x="181" y="3529"/>
                    <a:pt x="362" y="3561"/>
                    <a:pt x="542" y="3591"/>
                  </a:cubicBezTo>
                  <a:lnTo>
                    <a:pt x="65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>
              <a:extLst>
                <a:ext uri="{FF2B5EF4-FFF2-40B4-BE49-F238E27FC236}">
                  <a16:creationId xmlns:a16="http://schemas.microsoft.com/office/drawing/2014/main" id="{AA23DDE4-C552-2BFC-2809-EEB0663382CC}"/>
                </a:ext>
              </a:extLst>
            </p:cNvPr>
            <p:cNvSpPr/>
            <p:nvPr/>
          </p:nvSpPr>
          <p:spPr>
            <a:xfrm>
              <a:off x="5800485" y="728526"/>
              <a:ext cx="188551" cy="2288375"/>
            </a:xfrm>
            <a:custGeom>
              <a:avLst/>
              <a:gdLst/>
              <a:ahLst/>
              <a:cxnLst/>
              <a:rect l="l" t="t" r="r" b="b"/>
              <a:pathLst>
                <a:path w="2298" h="27890" extrusionOk="0">
                  <a:moveTo>
                    <a:pt x="0" y="0"/>
                  </a:moveTo>
                  <a:lnTo>
                    <a:pt x="1252" y="27889"/>
                  </a:lnTo>
                  <a:lnTo>
                    <a:pt x="2297" y="2740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>
              <a:extLst>
                <a:ext uri="{FF2B5EF4-FFF2-40B4-BE49-F238E27FC236}">
                  <a16:creationId xmlns:a16="http://schemas.microsoft.com/office/drawing/2014/main" id="{B5BC6C5E-B796-FCC6-8B69-FB1AA3D61858}"/>
                </a:ext>
              </a:extLst>
            </p:cNvPr>
            <p:cNvSpPr/>
            <p:nvPr/>
          </p:nvSpPr>
          <p:spPr>
            <a:xfrm>
              <a:off x="5851028" y="1501277"/>
              <a:ext cx="40861" cy="365697"/>
            </a:xfrm>
            <a:custGeom>
              <a:avLst/>
              <a:gdLst/>
              <a:ahLst/>
              <a:cxnLst/>
              <a:rect l="l" t="t" r="r" b="b"/>
              <a:pathLst>
                <a:path w="498" h="4457" extrusionOk="0">
                  <a:moveTo>
                    <a:pt x="181" y="1"/>
                  </a:moveTo>
                  <a:cubicBezTo>
                    <a:pt x="121" y="1"/>
                    <a:pt x="61" y="3"/>
                    <a:pt x="1" y="4"/>
                  </a:cubicBezTo>
                  <a:lnTo>
                    <a:pt x="200" y="4456"/>
                  </a:lnTo>
                  <a:cubicBezTo>
                    <a:pt x="301" y="4425"/>
                    <a:pt x="399" y="4392"/>
                    <a:pt x="498" y="4354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>
              <a:extLst>
                <a:ext uri="{FF2B5EF4-FFF2-40B4-BE49-F238E27FC236}">
                  <a16:creationId xmlns:a16="http://schemas.microsoft.com/office/drawing/2014/main" id="{443073D0-C57D-B8C4-033E-9F8EFAD9F700}"/>
                </a:ext>
              </a:extLst>
            </p:cNvPr>
            <p:cNvSpPr/>
            <p:nvPr/>
          </p:nvSpPr>
          <p:spPr>
            <a:xfrm>
              <a:off x="5899274" y="2551523"/>
              <a:ext cx="50707" cy="132511"/>
            </a:xfrm>
            <a:custGeom>
              <a:avLst/>
              <a:gdLst/>
              <a:ahLst/>
              <a:cxnLst/>
              <a:rect l="l" t="t" r="r" b="b"/>
              <a:pathLst>
                <a:path w="618" h="1615" extrusionOk="0">
                  <a:moveTo>
                    <a:pt x="523" y="1"/>
                  </a:moveTo>
                  <a:cubicBezTo>
                    <a:pt x="335" y="94"/>
                    <a:pt x="158" y="202"/>
                    <a:pt x="1" y="321"/>
                  </a:cubicBezTo>
                  <a:lnTo>
                    <a:pt x="59" y="1614"/>
                  </a:lnTo>
                  <a:cubicBezTo>
                    <a:pt x="249" y="1516"/>
                    <a:pt x="433" y="1412"/>
                    <a:pt x="617" y="1302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>
              <a:extLst>
                <a:ext uri="{FF2B5EF4-FFF2-40B4-BE49-F238E27FC236}">
                  <a16:creationId xmlns:a16="http://schemas.microsoft.com/office/drawing/2014/main" id="{27468221-D222-273F-7921-109CB8AA011B}"/>
                </a:ext>
              </a:extLst>
            </p:cNvPr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2720" y="323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>
              <a:extLst>
                <a:ext uri="{FF2B5EF4-FFF2-40B4-BE49-F238E27FC236}">
                  <a16:creationId xmlns:a16="http://schemas.microsoft.com/office/drawing/2014/main" id="{D6442F56-66F2-FE07-99B3-4D83DDA232BF}"/>
                </a:ext>
              </a:extLst>
            </p:cNvPr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959" y="3237"/>
                  </a:lnTo>
                  <a:lnTo>
                    <a:pt x="514" y="940"/>
                  </a:lnTo>
                  <a:lnTo>
                    <a:pt x="3411" y="46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>
              <a:extLst>
                <a:ext uri="{FF2B5EF4-FFF2-40B4-BE49-F238E27FC236}">
                  <a16:creationId xmlns:a16="http://schemas.microsoft.com/office/drawing/2014/main" id="{5C778523-6CDC-EA2E-0B20-BBB4996E7831}"/>
                </a:ext>
              </a:extLst>
            </p:cNvPr>
            <p:cNvSpPr/>
            <p:nvPr/>
          </p:nvSpPr>
          <p:spPr>
            <a:xfrm>
              <a:off x="4656780" y="1399288"/>
              <a:ext cx="32328" cy="168941"/>
            </a:xfrm>
            <a:custGeom>
              <a:avLst/>
              <a:gdLst/>
              <a:ahLst/>
              <a:cxnLst/>
              <a:rect l="l" t="t" r="r" b="b"/>
              <a:pathLst>
                <a:path w="394" h="2059" extrusionOk="0">
                  <a:moveTo>
                    <a:pt x="394" y="0"/>
                  </a:moveTo>
                  <a:lnTo>
                    <a:pt x="115" y="70"/>
                  </a:lnTo>
                  <a:cubicBezTo>
                    <a:pt x="78" y="733"/>
                    <a:pt x="43" y="1396"/>
                    <a:pt x="1" y="2059"/>
                  </a:cubicBezTo>
                  <a:lnTo>
                    <a:pt x="274" y="2059"/>
                  </a:lnTo>
                  <a:cubicBezTo>
                    <a:pt x="202" y="1379"/>
                    <a:pt x="231" y="661"/>
                    <a:pt x="394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>
              <a:extLst>
                <a:ext uri="{FF2B5EF4-FFF2-40B4-BE49-F238E27FC236}">
                  <a16:creationId xmlns:a16="http://schemas.microsoft.com/office/drawing/2014/main" id="{ADBC1B0F-AE83-481F-ACA4-7E13C817FE49}"/>
                </a:ext>
              </a:extLst>
            </p:cNvPr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3442" y="3866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>
              <a:extLst>
                <a:ext uri="{FF2B5EF4-FFF2-40B4-BE49-F238E27FC236}">
                  <a16:creationId xmlns:a16="http://schemas.microsoft.com/office/drawing/2014/main" id="{346044F7-9D65-9CF2-1945-F34B9DB1742E}"/>
                </a:ext>
              </a:extLst>
            </p:cNvPr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1410" y="3866"/>
                  </a:lnTo>
                  <a:lnTo>
                    <a:pt x="789" y="1201"/>
                  </a:lnTo>
                  <a:lnTo>
                    <a:pt x="4060" y="759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>
              <a:extLst>
                <a:ext uri="{FF2B5EF4-FFF2-40B4-BE49-F238E27FC236}">
                  <a16:creationId xmlns:a16="http://schemas.microsoft.com/office/drawing/2014/main" id="{227BCB66-4B82-B1E6-0735-16345A743613}"/>
                </a:ext>
              </a:extLst>
            </p:cNvPr>
            <p:cNvSpPr/>
            <p:nvPr/>
          </p:nvSpPr>
          <p:spPr>
            <a:xfrm>
              <a:off x="5858577" y="1148296"/>
              <a:ext cx="117414" cy="202828"/>
            </a:xfrm>
            <a:custGeom>
              <a:avLst/>
              <a:gdLst/>
              <a:ahLst/>
              <a:cxnLst/>
              <a:rect l="l" t="t" r="r" b="b"/>
              <a:pathLst>
                <a:path w="1431" h="2472" extrusionOk="0">
                  <a:moveTo>
                    <a:pt x="1431" y="1"/>
                  </a:moveTo>
                  <a:cubicBezTo>
                    <a:pt x="1011" y="170"/>
                    <a:pt x="594" y="333"/>
                    <a:pt x="173" y="486"/>
                  </a:cubicBezTo>
                  <a:cubicBezTo>
                    <a:pt x="103" y="1146"/>
                    <a:pt x="50" y="1809"/>
                    <a:pt x="1" y="2471"/>
                  </a:cubicBezTo>
                  <a:lnTo>
                    <a:pt x="939" y="2471"/>
                  </a:lnTo>
                  <a:lnTo>
                    <a:pt x="143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>
              <a:extLst>
                <a:ext uri="{FF2B5EF4-FFF2-40B4-BE49-F238E27FC236}">
                  <a16:creationId xmlns:a16="http://schemas.microsoft.com/office/drawing/2014/main" id="{792A9216-A130-C909-0563-AF235BBCCF22}"/>
                </a:ext>
              </a:extLst>
            </p:cNvPr>
            <p:cNvSpPr/>
            <p:nvPr/>
          </p:nvSpPr>
          <p:spPr>
            <a:xfrm>
              <a:off x="4474791" y="1303371"/>
              <a:ext cx="376117" cy="78358"/>
            </a:xfrm>
            <a:custGeom>
              <a:avLst/>
              <a:gdLst/>
              <a:ahLst/>
              <a:cxnLst/>
              <a:rect l="l" t="t" r="r" b="b"/>
              <a:pathLst>
                <a:path w="4584" h="955" extrusionOk="0">
                  <a:moveTo>
                    <a:pt x="4584" y="1"/>
                  </a:moveTo>
                  <a:lnTo>
                    <a:pt x="1" y="370"/>
                  </a:lnTo>
                  <a:lnTo>
                    <a:pt x="1" y="954"/>
                  </a:lnTo>
                  <a:lnTo>
                    <a:pt x="4584" y="483"/>
                  </a:lnTo>
                  <a:lnTo>
                    <a:pt x="458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>
              <a:extLst>
                <a:ext uri="{FF2B5EF4-FFF2-40B4-BE49-F238E27FC236}">
                  <a16:creationId xmlns:a16="http://schemas.microsoft.com/office/drawing/2014/main" id="{F6E97104-8033-5367-DC3F-1D4E16264030}"/>
                </a:ext>
              </a:extLst>
            </p:cNvPr>
            <p:cNvSpPr/>
            <p:nvPr/>
          </p:nvSpPr>
          <p:spPr>
            <a:xfrm>
              <a:off x="5621040" y="1013733"/>
              <a:ext cx="449224" cy="93537"/>
            </a:xfrm>
            <a:custGeom>
              <a:avLst/>
              <a:gdLst/>
              <a:ahLst/>
              <a:cxnLst/>
              <a:rect l="l" t="t" r="r" b="b"/>
              <a:pathLst>
                <a:path w="5475" h="1140" extrusionOk="0">
                  <a:moveTo>
                    <a:pt x="5474" y="1"/>
                  </a:moveTo>
                  <a:lnTo>
                    <a:pt x="1" y="441"/>
                  </a:lnTo>
                  <a:lnTo>
                    <a:pt x="1" y="1139"/>
                  </a:lnTo>
                  <a:lnTo>
                    <a:pt x="5474" y="576"/>
                  </a:lnTo>
                  <a:lnTo>
                    <a:pt x="547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>
              <a:extLst>
                <a:ext uri="{FF2B5EF4-FFF2-40B4-BE49-F238E27FC236}">
                  <a16:creationId xmlns:a16="http://schemas.microsoft.com/office/drawing/2014/main" id="{64952574-4DC4-B405-7C3E-1ABF35F1EF2B}"/>
                </a:ext>
              </a:extLst>
            </p:cNvPr>
            <p:cNvSpPr/>
            <p:nvPr/>
          </p:nvSpPr>
          <p:spPr>
            <a:xfrm>
              <a:off x="4594831" y="1173157"/>
              <a:ext cx="980662" cy="676748"/>
            </a:xfrm>
            <a:custGeom>
              <a:avLst/>
              <a:gdLst/>
              <a:ahLst/>
              <a:cxnLst/>
              <a:rect l="l" t="t" r="r" b="b"/>
              <a:pathLst>
                <a:path w="11952" h="8248" extrusionOk="0">
                  <a:moveTo>
                    <a:pt x="11046" y="0"/>
                  </a:moveTo>
                  <a:lnTo>
                    <a:pt x="2779" y="1058"/>
                  </a:lnTo>
                  <a:cubicBezTo>
                    <a:pt x="2779" y="1058"/>
                    <a:pt x="0" y="3309"/>
                    <a:pt x="2483" y="8247"/>
                  </a:cubicBezTo>
                  <a:cubicBezTo>
                    <a:pt x="2483" y="8247"/>
                    <a:pt x="3933" y="6146"/>
                    <a:pt x="7691" y="6146"/>
                  </a:cubicBezTo>
                  <a:cubicBezTo>
                    <a:pt x="8874" y="6146"/>
                    <a:pt x="10285" y="6354"/>
                    <a:pt x="11952" y="6901"/>
                  </a:cubicBezTo>
                  <a:cubicBezTo>
                    <a:pt x="11952" y="6901"/>
                    <a:pt x="8460" y="2608"/>
                    <a:pt x="110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>
              <a:extLst>
                <a:ext uri="{FF2B5EF4-FFF2-40B4-BE49-F238E27FC236}">
                  <a16:creationId xmlns:a16="http://schemas.microsoft.com/office/drawing/2014/main" id="{18654518-BDF5-931E-4126-91343C7D1772}"/>
                </a:ext>
              </a:extLst>
            </p:cNvPr>
            <p:cNvSpPr/>
            <p:nvPr/>
          </p:nvSpPr>
          <p:spPr>
            <a:xfrm>
              <a:off x="4722749" y="1435965"/>
              <a:ext cx="247709" cy="384568"/>
            </a:xfrm>
            <a:custGeom>
              <a:avLst/>
              <a:gdLst/>
              <a:ahLst/>
              <a:cxnLst/>
              <a:rect l="l" t="t" r="r" b="b"/>
              <a:pathLst>
                <a:path w="3019" h="4687" extrusionOk="0">
                  <a:moveTo>
                    <a:pt x="2622" y="1"/>
                  </a:moveTo>
                  <a:lnTo>
                    <a:pt x="2622" y="1"/>
                  </a:lnTo>
                  <a:cubicBezTo>
                    <a:pt x="2026" y="111"/>
                    <a:pt x="1436" y="246"/>
                    <a:pt x="858" y="403"/>
                  </a:cubicBezTo>
                  <a:cubicBezTo>
                    <a:pt x="607" y="472"/>
                    <a:pt x="358" y="545"/>
                    <a:pt x="111" y="626"/>
                  </a:cubicBezTo>
                  <a:cubicBezTo>
                    <a:pt x="1" y="1654"/>
                    <a:pt x="166" y="2997"/>
                    <a:pt x="965" y="4686"/>
                  </a:cubicBezTo>
                  <a:cubicBezTo>
                    <a:pt x="1269" y="4353"/>
                    <a:pt x="1923" y="3756"/>
                    <a:pt x="3018" y="3312"/>
                  </a:cubicBezTo>
                  <a:cubicBezTo>
                    <a:pt x="2672" y="2263"/>
                    <a:pt x="2535" y="1118"/>
                    <a:pt x="262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>
              <a:extLst>
                <a:ext uri="{FF2B5EF4-FFF2-40B4-BE49-F238E27FC236}">
                  <a16:creationId xmlns:a16="http://schemas.microsoft.com/office/drawing/2014/main" id="{FD0CD752-320A-770D-2B36-715E67BEDAC1}"/>
                </a:ext>
              </a:extLst>
            </p:cNvPr>
            <p:cNvSpPr/>
            <p:nvPr/>
          </p:nvSpPr>
          <p:spPr>
            <a:xfrm>
              <a:off x="5199874" y="1410857"/>
              <a:ext cx="334682" cy="299154"/>
            </a:xfrm>
            <a:custGeom>
              <a:avLst/>
              <a:gdLst/>
              <a:ahLst/>
              <a:cxnLst/>
              <a:rect l="l" t="t" r="r" b="b"/>
              <a:pathLst>
                <a:path w="4079" h="3646" extrusionOk="0">
                  <a:moveTo>
                    <a:pt x="1" y="0"/>
                  </a:moveTo>
                  <a:cubicBezTo>
                    <a:pt x="5" y="205"/>
                    <a:pt x="16" y="408"/>
                    <a:pt x="32" y="603"/>
                  </a:cubicBezTo>
                  <a:cubicBezTo>
                    <a:pt x="94" y="1388"/>
                    <a:pt x="241" y="2256"/>
                    <a:pt x="526" y="3057"/>
                  </a:cubicBezTo>
                  <a:cubicBezTo>
                    <a:pt x="1630" y="3079"/>
                    <a:pt x="2820" y="3275"/>
                    <a:pt x="4078" y="3645"/>
                  </a:cubicBezTo>
                  <a:cubicBezTo>
                    <a:pt x="3616" y="2962"/>
                    <a:pt x="2831" y="1642"/>
                    <a:pt x="2600" y="230"/>
                  </a:cubicBezTo>
                  <a:cubicBezTo>
                    <a:pt x="1848" y="94"/>
                    <a:pt x="1087" y="22"/>
                    <a:pt x="334" y="5"/>
                  </a:cubicBezTo>
                  <a:cubicBezTo>
                    <a:pt x="222" y="0"/>
                    <a:pt x="110" y="0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>
              <a:extLst>
                <a:ext uri="{FF2B5EF4-FFF2-40B4-BE49-F238E27FC236}">
                  <a16:creationId xmlns:a16="http://schemas.microsoft.com/office/drawing/2014/main" id="{C227F124-C351-6F41-BA36-A4B5282C85BA}"/>
                </a:ext>
              </a:extLst>
            </p:cNvPr>
            <p:cNvSpPr/>
            <p:nvPr/>
          </p:nvSpPr>
          <p:spPr>
            <a:xfrm>
              <a:off x="4944942" y="1410857"/>
              <a:ext cx="282580" cy="291688"/>
            </a:xfrm>
            <a:custGeom>
              <a:avLst/>
              <a:gdLst/>
              <a:ahLst/>
              <a:cxnLst/>
              <a:rect l="l" t="t" r="r" b="b"/>
              <a:pathLst>
                <a:path w="3444" h="3555" extrusionOk="0">
                  <a:moveTo>
                    <a:pt x="2930" y="0"/>
                  </a:moveTo>
                  <a:cubicBezTo>
                    <a:pt x="1983" y="10"/>
                    <a:pt x="1031" y="107"/>
                    <a:pt x="91" y="273"/>
                  </a:cubicBezTo>
                  <a:cubicBezTo>
                    <a:pt x="0" y="1379"/>
                    <a:pt x="130" y="2515"/>
                    <a:pt x="471" y="3554"/>
                  </a:cubicBezTo>
                  <a:cubicBezTo>
                    <a:pt x="1241" y="3264"/>
                    <a:pt x="2213" y="3052"/>
                    <a:pt x="3422" y="3052"/>
                  </a:cubicBezTo>
                  <a:lnTo>
                    <a:pt x="3444" y="3052"/>
                  </a:lnTo>
                  <a:cubicBezTo>
                    <a:pt x="3167" y="2250"/>
                    <a:pt x="3025" y="1388"/>
                    <a:pt x="2962" y="603"/>
                  </a:cubicBezTo>
                  <a:cubicBezTo>
                    <a:pt x="2947" y="407"/>
                    <a:pt x="2936" y="205"/>
                    <a:pt x="293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6">
              <a:extLst>
                <a:ext uri="{FF2B5EF4-FFF2-40B4-BE49-F238E27FC236}">
                  <a16:creationId xmlns:a16="http://schemas.microsoft.com/office/drawing/2014/main" id="{925B99D2-FA84-C7BF-B461-D473CFF5D8F7}"/>
                </a:ext>
              </a:extLst>
            </p:cNvPr>
            <p:cNvSpPr/>
            <p:nvPr/>
          </p:nvSpPr>
          <p:spPr>
            <a:xfrm>
              <a:off x="5216694" y="1780659"/>
              <a:ext cx="1170771" cy="1021358"/>
            </a:xfrm>
            <a:custGeom>
              <a:avLst/>
              <a:gdLst/>
              <a:ahLst/>
              <a:cxnLst/>
              <a:rect l="l" t="t" r="r" b="b"/>
              <a:pathLst>
                <a:path w="14269" h="12448" extrusionOk="0">
                  <a:moveTo>
                    <a:pt x="12691" y="0"/>
                  </a:moveTo>
                  <a:lnTo>
                    <a:pt x="3440" y="3411"/>
                  </a:lnTo>
                  <a:cubicBezTo>
                    <a:pt x="0" y="8643"/>
                    <a:pt x="6964" y="12445"/>
                    <a:pt x="6964" y="12447"/>
                  </a:cubicBezTo>
                  <a:cubicBezTo>
                    <a:pt x="6108" y="8646"/>
                    <a:pt x="7713" y="7648"/>
                    <a:pt x="9635" y="7648"/>
                  </a:cubicBezTo>
                  <a:cubicBezTo>
                    <a:pt x="11759" y="7648"/>
                    <a:pt x="14268" y="8867"/>
                    <a:pt x="14268" y="8867"/>
                  </a:cubicBezTo>
                  <a:cubicBezTo>
                    <a:pt x="9883" y="6694"/>
                    <a:pt x="12691" y="0"/>
                    <a:pt x="126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>
              <a:extLst>
                <a:ext uri="{FF2B5EF4-FFF2-40B4-BE49-F238E27FC236}">
                  <a16:creationId xmlns:a16="http://schemas.microsoft.com/office/drawing/2014/main" id="{0D65D8FB-EC8C-18B8-AB9F-27EB6527C3E6}"/>
                </a:ext>
              </a:extLst>
            </p:cNvPr>
            <p:cNvSpPr/>
            <p:nvPr/>
          </p:nvSpPr>
          <p:spPr>
            <a:xfrm>
              <a:off x="5959992" y="2158173"/>
              <a:ext cx="314990" cy="287257"/>
            </a:xfrm>
            <a:custGeom>
              <a:avLst/>
              <a:gdLst/>
              <a:ahLst/>
              <a:cxnLst/>
              <a:rect l="l" t="t" r="r" b="b"/>
              <a:pathLst>
                <a:path w="3839" h="3501" extrusionOk="0">
                  <a:moveTo>
                    <a:pt x="2571" y="1"/>
                  </a:moveTo>
                  <a:cubicBezTo>
                    <a:pt x="2353" y="34"/>
                    <a:pt x="2135" y="62"/>
                    <a:pt x="1915" y="84"/>
                  </a:cubicBezTo>
                  <a:cubicBezTo>
                    <a:pt x="1296" y="146"/>
                    <a:pt x="645" y="172"/>
                    <a:pt x="1" y="236"/>
                  </a:cubicBezTo>
                  <a:cubicBezTo>
                    <a:pt x="234" y="1157"/>
                    <a:pt x="629" y="2028"/>
                    <a:pt x="1088" y="2875"/>
                  </a:cubicBezTo>
                  <a:cubicBezTo>
                    <a:pt x="2063" y="2953"/>
                    <a:pt x="3060" y="3229"/>
                    <a:pt x="3839" y="3500"/>
                  </a:cubicBezTo>
                  <a:cubicBezTo>
                    <a:pt x="2933" y="2534"/>
                    <a:pt x="2609" y="1257"/>
                    <a:pt x="2571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>
              <a:extLst>
                <a:ext uri="{FF2B5EF4-FFF2-40B4-BE49-F238E27FC236}">
                  <a16:creationId xmlns:a16="http://schemas.microsoft.com/office/drawing/2014/main" id="{AB2F8F05-37EC-134F-E031-4FDD51FF82D5}"/>
                </a:ext>
              </a:extLst>
            </p:cNvPr>
            <p:cNvSpPr/>
            <p:nvPr/>
          </p:nvSpPr>
          <p:spPr>
            <a:xfrm>
              <a:off x="5736486" y="2178767"/>
              <a:ext cx="296529" cy="274457"/>
            </a:xfrm>
            <a:custGeom>
              <a:avLst/>
              <a:gdLst/>
              <a:ahLst/>
              <a:cxnLst/>
              <a:rect l="l" t="t" r="r" b="b"/>
              <a:pathLst>
                <a:path w="3614" h="3345" extrusionOk="0">
                  <a:moveTo>
                    <a:pt x="2562" y="1"/>
                  </a:moveTo>
                  <a:cubicBezTo>
                    <a:pt x="1643" y="105"/>
                    <a:pt x="750" y="305"/>
                    <a:pt x="1" y="830"/>
                  </a:cubicBezTo>
                  <a:cubicBezTo>
                    <a:pt x="258" y="1695"/>
                    <a:pt x="620" y="2543"/>
                    <a:pt x="1039" y="3345"/>
                  </a:cubicBezTo>
                  <a:cubicBezTo>
                    <a:pt x="1562" y="2851"/>
                    <a:pt x="2320" y="2600"/>
                    <a:pt x="3299" y="2600"/>
                  </a:cubicBezTo>
                  <a:cubicBezTo>
                    <a:pt x="3403" y="2600"/>
                    <a:pt x="3508" y="2606"/>
                    <a:pt x="3614" y="2611"/>
                  </a:cubicBezTo>
                  <a:cubicBezTo>
                    <a:pt x="3171" y="1771"/>
                    <a:pt x="2788" y="911"/>
                    <a:pt x="256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>
              <a:extLst>
                <a:ext uri="{FF2B5EF4-FFF2-40B4-BE49-F238E27FC236}">
                  <a16:creationId xmlns:a16="http://schemas.microsoft.com/office/drawing/2014/main" id="{74A79A0B-5064-827F-711C-AE98FF92F5E2}"/>
                </a:ext>
              </a:extLst>
            </p:cNvPr>
            <p:cNvSpPr/>
            <p:nvPr/>
          </p:nvSpPr>
          <p:spPr>
            <a:xfrm>
              <a:off x="5421493" y="2023692"/>
              <a:ext cx="389984" cy="745752"/>
            </a:xfrm>
            <a:custGeom>
              <a:avLst/>
              <a:gdLst/>
              <a:ahLst/>
              <a:cxnLst/>
              <a:rect l="l" t="t" r="r" b="b"/>
              <a:pathLst>
                <a:path w="4753" h="9089" extrusionOk="0">
                  <a:moveTo>
                    <a:pt x="2725" y="1"/>
                  </a:moveTo>
                  <a:lnTo>
                    <a:pt x="1071" y="612"/>
                  </a:lnTo>
                  <a:cubicBezTo>
                    <a:pt x="254" y="1879"/>
                    <a:pt x="1" y="3165"/>
                    <a:pt x="315" y="4439"/>
                  </a:cubicBezTo>
                  <a:cubicBezTo>
                    <a:pt x="897" y="6786"/>
                    <a:pt x="3265" y="8498"/>
                    <a:pt x="4189" y="9089"/>
                  </a:cubicBezTo>
                  <a:cubicBezTo>
                    <a:pt x="3886" y="7463"/>
                    <a:pt x="4043" y="6251"/>
                    <a:pt x="4657" y="5479"/>
                  </a:cubicBezTo>
                  <a:cubicBezTo>
                    <a:pt x="4685" y="5439"/>
                    <a:pt x="4721" y="5407"/>
                    <a:pt x="4753" y="5371"/>
                  </a:cubicBezTo>
                  <a:cubicBezTo>
                    <a:pt x="4327" y="4561"/>
                    <a:pt x="3957" y="3705"/>
                    <a:pt x="3692" y="2830"/>
                  </a:cubicBezTo>
                  <a:cubicBezTo>
                    <a:pt x="3566" y="2929"/>
                    <a:pt x="3444" y="3036"/>
                    <a:pt x="3329" y="3156"/>
                  </a:cubicBezTo>
                  <a:cubicBezTo>
                    <a:pt x="2944" y="2174"/>
                    <a:pt x="2787" y="1087"/>
                    <a:pt x="272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>
              <a:extLst>
                <a:ext uri="{FF2B5EF4-FFF2-40B4-BE49-F238E27FC236}">
                  <a16:creationId xmlns:a16="http://schemas.microsoft.com/office/drawing/2014/main" id="{90B7E00B-49BE-1112-B485-14959E9DBDC6}"/>
                </a:ext>
              </a:extLst>
            </p:cNvPr>
            <p:cNvSpPr/>
            <p:nvPr/>
          </p:nvSpPr>
          <p:spPr>
            <a:xfrm>
              <a:off x="4445745" y="1727982"/>
              <a:ext cx="1285149" cy="951370"/>
            </a:xfrm>
            <a:custGeom>
              <a:avLst/>
              <a:gdLst/>
              <a:ahLst/>
              <a:cxnLst/>
              <a:rect l="l" t="t" r="r" b="b"/>
              <a:pathLst>
                <a:path w="15663" h="11595" extrusionOk="0">
                  <a:moveTo>
                    <a:pt x="14008" y="0"/>
                  </a:moveTo>
                  <a:lnTo>
                    <a:pt x="3535" y="1484"/>
                  </a:lnTo>
                  <a:cubicBezTo>
                    <a:pt x="0" y="6389"/>
                    <a:pt x="3731" y="11595"/>
                    <a:pt x="3731" y="11595"/>
                  </a:cubicBezTo>
                  <a:cubicBezTo>
                    <a:pt x="3731" y="11595"/>
                    <a:pt x="3731" y="11595"/>
                    <a:pt x="3731" y="11595"/>
                  </a:cubicBezTo>
                  <a:lnTo>
                    <a:pt x="15663" y="10054"/>
                  </a:lnTo>
                  <a:cubicBezTo>
                    <a:pt x="11950" y="6477"/>
                    <a:pt x="14008" y="1"/>
                    <a:pt x="140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>
              <a:extLst>
                <a:ext uri="{FF2B5EF4-FFF2-40B4-BE49-F238E27FC236}">
                  <a16:creationId xmlns:a16="http://schemas.microsoft.com/office/drawing/2014/main" id="{ACE1255B-CBAF-615E-4C88-110E1559DE06}"/>
                </a:ext>
              </a:extLst>
            </p:cNvPr>
            <p:cNvSpPr/>
            <p:nvPr/>
          </p:nvSpPr>
          <p:spPr>
            <a:xfrm>
              <a:off x="4918440" y="2116655"/>
              <a:ext cx="497797" cy="516012"/>
            </a:xfrm>
            <a:custGeom>
              <a:avLst/>
              <a:gdLst/>
              <a:ahLst/>
              <a:cxnLst/>
              <a:rect l="l" t="t" r="r" b="b"/>
              <a:pathLst>
                <a:path w="6067" h="6289" extrusionOk="0">
                  <a:moveTo>
                    <a:pt x="80" y="0"/>
                  </a:moveTo>
                  <a:lnTo>
                    <a:pt x="80" y="0"/>
                  </a:lnTo>
                  <a:cubicBezTo>
                    <a:pt x="0" y="1370"/>
                    <a:pt x="123" y="2763"/>
                    <a:pt x="358" y="4083"/>
                  </a:cubicBezTo>
                  <a:cubicBezTo>
                    <a:pt x="488" y="4806"/>
                    <a:pt x="653" y="5552"/>
                    <a:pt x="874" y="6288"/>
                  </a:cubicBezTo>
                  <a:lnTo>
                    <a:pt x="6066" y="5618"/>
                  </a:lnTo>
                  <a:cubicBezTo>
                    <a:pt x="5318" y="4080"/>
                    <a:pt x="4727" y="2459"/>
                    <a:pt x="4493" y="770"/>
                  </a:cubicBezTo>
                  <a:cubicBezTo>
                    <a:pt x="3346" y="601"/>
                    <a:pt x="2213" y="397"/>
                    <a:pt x="1047" y="206"/>
                  </a:cubicBezTo>
                  <a:cubicBezTo>
                    <a:pt x="715" y="149"/>
                    <a:pt x="396" y="80"/>
                    <a:pt x="8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>
              <a:extLst>
                <a:ext uri="{FF2B5EF4-FFF2-40B4-BE49-F238E27FC236}">
                  <a16:creationId xmlns:a16="http://schemas.microsoft.com/office/drawing/2014/main" id="{056792CC-D5A0-C05D-11BE-05DBD8F1CF51}"/>
                </a:ext>
              </a:extLst>
            </p:cNvPr>
            <p:cNvSpPr/>
            <p:nvPr/>
          </p:nvSpPr>
          <p:spPr>
            <a:xfrm>
              <a:off x="4552001" y="2012779"/>
              <a:ext cx="425101" cy="649426"/>
            </a:xfrm>
            <a:custGeom>
              <a:avLst/>
              <a:gdLst/>
              <a:ahLst/>
              <a:cxnLst/>
              <a:rect l="l" t="t" r="r" b="b"/>
              <a:pathLst>
                <a:path w="5181" h="7915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0" y="3756"/>
                    <a:pt x="2125" y="7296"/>
                    <a:pt x="2529" y="7914"/>
                  </a:cubicBezTo>
                  <a:lnTo>
                    <a:pt x="5180" y="7573"/>
                  </a:lnTo>
                  <a:cubicBezTo>
                    <a:pt x="4540" y="5537"/>
                    <a:pt x="4258" y="3347"/>
                    <a:pt x="4387" y="1223"/>
                  </a:cubicBezTo>
                  <a:cubicBezTo>
                    <a:pt x="3395" y="956"/>
                    <a:pt x="2470" y="566"/>
                    <a:pt x="1524" y="74"/>
                  </a:cubicBezTo>
                  <a:cubicBezTo>
                    <a:pt x="1478" y="50"/>
                    <a:pt x="1437" y="24"/>
                    <a:pt x="13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>
              <a:extLst>
                <a:ext uri="{FF2B5EF4-FFF2-40B4-BE49-F238E27FC236}">
                  <a16:creationId xmlns:a16="http://schemas.microsoft.com/office/drawing/2014/main" id="{A51939DD-EBA5-0FB5-B735-DE95C17777B0}"/>
                </a:ext>
              </a:extLst>
            </p:cNvPr>
            <p:cNvSpPr/>
            <p:nvPr/>
          </p:nvSpPr>
          <p:spPr>
            <a:xfrm>
              <a:off x="5301863" y="2181721"/>
              <a:ext cx="395317" cy="394004"/>
            </a:xfrm>
            <a:custGeom>
              <a:avLst/>
              <a:gdLst/>
              <a:ahLst/>
              <a:cxnLst/>
              <a:rect l="l" t="t" r="r" b="b"/>
              <a:pathLst>
                <a:path w="4818" h="4802" extrusionOk="0">
                  <a:moveTo>
                    <a:pt x="0" y="1"/>
                  </a:moveTo>
                  <a:cubicBezTo>
                    <a:pt x="238" y="1675"/>
                    <a:pt x="830" y="3279"/>
                    <a:pt x="1576" y="4801"/>
                  </a:cubicBezTo>
                  <a:lnTo>
                    <a:pt x="4817" y="4382"/>
                  </a:lnTo>
                  <a:cubicBezTo>
                    <a:pt x="3725" y="3194"/>
                    <a:pt x="3189" y="1737"/>
                    <a:pt x="2962" y="309"/>
                  </a:cubicBezTo>
                  <a:cubicBezTo>
                    <a:pt x="2661" y="289"/>
                    <a:pt x="2360" y="265"/>
                    <a:pt x="2059" y="240"/>
                  </a:cubicBezTo>
                  <a:cubicBezTo>
                    <a:pt x="1361" y="180"/>
                    <a:pt x="678" y="97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>
              <a:extLst>
                <a:ext uri="{FF2B5EF4-FFF2-40B4-BE49-F238E27FC236}">
                  <a16:creationId xmlns:a16="http://schemas.microsoft.com/office/drawing/2014/main" id="{38AFE2D7-4358-6ACE-6B25-EEEC87B94E5C}"/>
                </a:ext>
              </a:extLst>
            </p:cNvPr>
            <p:cNvSpPr/>
            <p:nvPr/>
          </p:nvSpPr>
          <p:spPr>
            <a:xfrm>
              <a:off x="3499700" y="2453965"/>
              <a:ext cx="3285692" cy="2576616"/>
            </a:xfrm>
            <a:custGeom>
              <a:avLst/>
              <a:gdLst/>
              <a:ahLst/>
              <a:cxnLst/>
              <a:rect l="l" t="t" r="r" b="b"/>
              <a:pathLst>
                <a:path w="40045" h="31403" extrusionOk="0">
                  <a:moveTo>
                    <a:pt x="37347" y="0"/>
                  </a:moveTo>
                  <a:lnTo>
                    <a:pt x="27891" y="4806"/>
                  </a:lnTo>
                  <a:cubicBezTo>
                    <a:pt x="27891" y="4806"/>
                    <a:pt x="26206" y="20721"/>
                    <a:pt x="20053" y="20721"/>
                  </a:cubicBezTo>
                  <a:cubicBezTo>
                    <a:pt x="13899" y="20721"/>
                    <a:pt x="15349" y="12188"/>
                    <a:pt x="15349" y="12188"/>
                  </a:cubicBezTo>
                  <a:lnTo>
                    <a:pt x="650" y="6860"/>
                  </a:lnTo>
                  <a:lnTo>
                    <a:pt x="554" y="7157"/>
                  </a:lnTo>
                  <a:lnTo>
                    <a:pt x="10675" y="11221"/>
                  </a:lnTo>
                  <a:lnTo>
                    <a:pt x="10282" y="12046"/>
                  </a:lnTo>
                  <a:lnTo>
                    <a:pt x="11928" y="12853"/>
                  </a:lnTo>
                  <a:cubicBezTo>
                    <a:pt x="8597" y="19215"/>
                    <a:pt x="0" y="31403"/>
                    <a:pt x="20022" y="31403"/>
                  </a:cubicBezTo>
                  <a:cubicBezTo>
                    <a:pt x="40045" y="31403"/>
                    <a:pt x="32892" y="21302"/>
                    <a:pt x="31099" y="16356"/>
                  </a:cubicBezTo>
                  <a:cubicBezTo>
                    <a:pt x="29307" y="11409"/>
                    <a:pt x="36253" y="8858"/>
                    <a:pt x="36253" y="8858"/>
                  </a:cubicBezTo>
                  <a:lnTo>
                    <a:pt x="3734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>
              <a:extLst>
                <a:ext uri="{FF2B5EF4-FFF2-40B4-BE49-F238E27FC236}">
                  <a16:creationId xmlns:a16="http://schemas.microsoft.com/office/drawing/2014/main" id="{8AFBFA77-CFA6-351C-A4C6-53D0B949F75C}"/>
                </a:ext>
              </a:extLst>
            </p:cNvPr>
            <p:cNvSpPr/>
            <p:nvPr/>
          </p:nvSpPr>
          <p:spPr>
            <a:xfrm>
              <a:off x="5664275" y="2537400"/>
              <a:ext cx="861439" cy="1091216"/>
            </a:xfrm>
            <a:custGeom>
              <a:avLst/>
              <a:gdLst/>
              <a:ahLst/>
              <a:cxnLst/>
              <a:rect l="l" t="t" r="r" b="b"/>
              <a:pathLst>
                <a:path w="10254" h="13299" extrusionOk="0">
                  <a:moveTo>
                    <a:pt x="10253" y="1"/>
                  </a:moveTo>
                  <a:lnTo>
                    <a:pt x="2049" y="4169"/>
                  </a:lnTo>
                  <a:cubicBezTo>
                    <a:pt x="1906" y="5366"/>
                    <a:pt x="1335" y="9510"/>
                    <a:pt x="0" y="13299"/>
                  </a:cubicBezTo>
                  <a:cubicBezTo>
                    <a:pt x="1458" y="12772"/>
                    <a:pt x="2935" y="12297"/>
                    <a:pt x="4341" y="11646"/>
                  </a:cubicBezTo>
                  <a:cubicBezTo>
                    <a:pt x="5338" y="9573"/>
                    <a:pt x="7637" y="8118"/>
                    <a:pt x="9338" y="7423"/>
                  </a:cubicBezTo>
                  <a:lnTo>
                    <a:pt x="10253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>
              <a:extLst>
                <a:ext uri="{FF2B5EF4-FFF2-40B4-BE49-F238E27FC236}">
                  <a16:creationId xmlns:a16="http://schemas.microsoft.com/office/drawing/2014/main" id="{83ACEC8D-8F3A-2C73-1AAA-E93B5F203A0F}"/>
                </a:ext>
              </a:extLst>
            </p:cNvPr>
            <p:cNvSpPr/>
            <p:nvPr/>
          </p:nvSpPr>
          <p:spPr>
            <a:xfrm>
              <a:off x="5788096" y="2409083"/>
              <a:ext cx="801218" cy="439296"/>
            </a:xfrm>
            <a:custGeom>
              <a:avLst/>
              <a:gdLst/>
              <a:ahLst/>
              <a:cxnLst/>
              <a:rect l="l" t="t" r="r" b="b"/>
              <a:pathLst>
                <a:path w="9765" h="5354" extrusionOk="0">
                  <a:moveTo>
                    <a:pt x="9765" y="0"/>
                  </a:moveTo>
                  <a:lnTo>
                    <a:pt x="0" y="4786"/>
                  </a:lnTo>
                  <a:lnTo>
                    <a:pt x="0" y="5353"/>
                  </a:lnTo>
                  <a:lnTo>
                    <a:pt x="9765" y="1039"/>
                  </a:lnTo>
                  <a:lnTo>
                    <a:pt x="976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>
              <a:extLst>
                <a:ext uri="{FF2B5EF4-FFF2-40B4-BE49-F238E27FC236}">
                  <a16:creationId xmlns:a16="http://schemas.microsoft.com/office/drawing/2014/main" id="{9AEDD907-EC19-9CF3-429B-675FA85B18AE}"/>
                </a:ext>
              </a:extLst>
            </p:cNvPr>
            <p:cNvSpPr/>
            <p:nvPr/>
          </p:nvSpPr>
          <p:spPr>
            <a:xfrm>
              <a:off x="5645738" y="3114963"/>
              <a:ext cx="879986" cy="419193"/>
            </a:xfrm>
            <a:custGeom>
              <a:avLst/>
              <a:gdLst/>
              <a:ahLst/>
              <a:cxnLst/>
              <a:rect l="l" t="t" r="r" b="b"/>
              <a:pathLst>
                <a:path w="10725" h="5109" extrusionOk="0">
                  <a:moveTo>
                    <a:pt x="10725" y="1"/>
                  </a:moveTo>
                  <a:lnTo>
                    <a:pt x="160" y="4586"/>
                  </a:lnTo>
                  <a:lnTo>
                    <a:pt x="1" y="5109"/>
                  </a:lnTo>
                  <a:lnTo>
                    <a:pt x="10725" y="1065"/>
                  </a:lnTo>
                  <a:lnTo>
                    <a:pt x="1072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>
              <a:extLst>
                <a:ext uri="{FF2B5EF4-FFF2-40B4-BE49-F238E27FC236}">
                  <a16:creationId xmlns:a16="http://schemas.microsoft.com/office/drawing/2014/main" id="{EC2F53F3-618E-59AB-05E9-8D7AFD3AF6CF}"/>
                </a:ext>
              </a:extLst>
            </p:cNvPr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>
              <a:extLst>
                <a:ext uri="{FF2B5EF4-FFF2-40B4-BE49-F238E27FC236}">
                  <a16:creationId xmlns:a16="http://schemas.microsoft.com/office/drawing/2014/main" id="{902EAB9E-C595-E079-C086-B144FAAF9F12}"/>
                </a:ext>
              </a:extLst>
            </p:cNvPr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>
              <a:extLst>
                <a:ext uri="{FF2B5EF4-FFF2-40B4-BE49-F238E27FC236}">
                  <a16:creationId xmlns:a16="http://schemas.microsoft.com/office/drawing/2014/main" id="{32AC1F2E-A1BF-A062-614A-2724D361A12B}"/>
                </a:ext>
              </a:extLst>
            </p:cNvPr>
            <p:cNvSpPr/>
            <p:nvPr/>
          </p:nvSpPr>
          <p:spPr>
            <a:xfrm>
              <a:off x="5402802" y="54137"/>
              <a:ext cx="282578" cy="144918"/>
            </a:xfrm>
            <a:custGeom>
              <a:avLst/>
              <a:gdLst/>
              <a:ahLst/>
              <a:cxnLst/>
              <a:rect l="l" t="t" r="r" b="b"/>
              <a:pathLst>
                <a:path w="1905" h="977" extrusionOk="0">
                  <a:moveTo>
                    <a:pt x="122" y="94"/>
                  </a:moveTo>
                  <a:lnTo>
                    <a:pt x="122" y="94"/>
                  </a:lnTo>
                  <a:cubicBezTo>
                    <a:pt x="127" y="97"/>
                    <a:pt x="133" y="101"/>
                    <a:pt x="137" y="104"/>
                  </a:cubicBezTo>
                  <a:cubicBezTo>
                    <a:pt x="173" y="135"/>
                    <a:pt x="212" y="162"/>
                    <a:pt x="258" y="172"/>
                  </a:cubicBezTo>
                  <a:cubicBezTo>
                    <a:pt x="253" y="178"/>
                    <a:pt x="250" y="182"/>
                    <a:pt x="248" y="187"/>
                  </a:cubicBezTo>
                  <a:cubicBezTo>
                    <a:pt x="234" y="209"/>
                    <a:pt x="226" y="233"/>
                    <a:pt x="204" y="243"/>
                  </a:cubicBezTo>
                  <a:cubicBezTo>
                    <a:pt x="198" y="246"/>
                    <a:pt x="192" y="247"/>
                    <a:pt x="186" y="247"/>
                  </a:cubicBezTo>
                  <a:cubicBezTo>
                    <a:pt x="163" y="247"/>
                    <a:pt x="140" y="231"/>
                    <a:pt x="128" y="210"/>
                  </a:cubicBezTo>
                  <a:cubicBezTo>
                    <a:pt x="108" y="179"/>
                    <a:pt x="108" y="132"/>
                    <a:pt x="122" y="94"/>
                  </a:cubicBezTo>
                  <a:close/>
                  <a:moveTo>
                    <a:pt x="1832" y="238"/>
                  </a:moveTo>
                  <a:lnTo>
                    <a:pt x="1832" y="238"/>
                  </a:lnTo>
                  <a:cubicBezTo>
                    <a:pt x="1840" y="276"/>
                    <a:pt x="1831" y="323"/>
                    <a:pt x="1807" y="352"/>
                  </a:cubicBezTo>
                  <a:cubicBezTo>
                    <a:pt x="1792" y="367"/>
                    <a:pt x="1771" y="379"/>
                    <a:pt x="1750" y="379"/>
                  </a:cubicBezTo>
                  <a:cubicBezTo>
                    <a:pt x="1742" y="379"/>
                    <a:pt x="1734" y="377"/>
                    <a:pt x="1726" y="372"/>
                  </a:cubicBezTo>
                  <a:cubicBezTo>
                    <a:pt x="1706" y="358"/>
                    <a:pt x="1701" y="332"/>
                    <a:pt x="1693" y="310"/>
                  </a:cubicBezTo>
                  <a:cubicBezTo>
                    <a:pt x="1690" y="305"/>
                    <a:pt x="1689" y="299"/>
                    <a:pt x="1686" y="294"/>
                  </a:cubicBezTo>
                  <a:cubicBezTo>
                    <a:pt x="1732" y="291"/>
                    <a:pt x="1774" y="271"/>
                    <a:pt x="1816" y="247"/>
                  </a:cubicBezTo>
                  <a:cubicBezTo>
                    <a:pt x="1820" y="243"/>
                    <a:pt x="1826" y="241"/>
                    <a:pt x="1832" y="238"/>
                  </a:cubicBezTo>
                  <a:close/>
                  <a:moveTo>
                    <a:pt x="105" y="0"/>
                  </a:moveTo>
                  <a:cubicBezTo>
                    <a:pt x="101" y="0"/>
                    <a:pt x="98" y="0"/>
                    <a:pt x="94" y="1"/>
                  </a:cubicBezTo>
                  <a:cubicBezTo>
                    <a:pt x="73" y="7"/>
                    <a:pt x="58" y="30"/>
                    <a:pt x="64" y="52"/>
                  </a:cubicBezTo>
                  <a:cubicBezTo>
                    <a:pt x="68" y="65"/>
                    <a:pt x="78" y="76"/>
                    <a:pt x="90" y="80"/>
                  </a:cubicBezTo>
                  <a:cubicBezTo>
                    <a:pt x="75" y="127"/>
                    <a:pt x="66" y="179"/>
                    <a:pt x="73" y="224"/>
                  </a:cubicBezTo>
                  <a:cubicBezTo>
                    <a:pt x="80" y="278"/>
                    <a:pt x="111" y="332"/>
                    <a:pt x="157" y="360"/>
                  </a:cubicBezTo>
                  <a:cubicBezTo>
                    <a:pt x="180" y="374"/>
                    <a:pt x="207" y="382"/>
                    <a:pt x="233" y="382"/>
                  </a:cubicBezTo>
                  <a:cubicBezTo>
                    <a:pt x="262" y="382"/>
                    <a:pt x="291" y="373"/>
                    <a:pt x="313" y="354"/>
                  </a:cubicBezTo>
                  <a:cubicBezTo>
                    <a:pt x="347" y="325"/>
                    <a:pt x="364" y="281"/>
                    <a:pt x="390" y="243"/>
                  </a:cubicBezTo>
                  <a:cubicBezTo>
                    <a:pt x="525" y="325"/>
                    <a:pt x="689" y="424"/>
                    <a:pt x="836" y="513"/>
                  </a:cubicBezTo>
                  <a:lnTo>
                    <a:pt x="0" y="804"/>
                  </a:lnTo>
                  <a:cubicBezTo>
                    <a:pt x="0" y="804"/>
                    <a:pt x="45" y="843"/>
                    <a:pt x="159" y="843"/>
                  </a:cubicBezTo>
                  <a:cubicBezTo>
                    <a:pt x="259" y="843"/>
                    <a:pt x="413" y="813"/>
                    <a:pt x="639" y="702"/>
                  </a:cubicBezTo>
                  <a:cubicBezTo>
                    <a:pt x="657" y="693"/>
                    <a:pt x="781" y="643"/>
                    <a:pt x="943" y="578"/>
                  </a:cubicBezTo>
                  <a:cubicBezTo>
                    <a:pt x="1092" y="669"/>
                    <a:pt x="1207" y="738"/>
                    <a:pt x="1222" y="751"/>
                  </a:cubicBezTo>
                  <a:cubicBezTo>
                    <a:pt x="1483" y="939"/>
                    <a:pt x="1651" y="977"/>
                    <a:pt x="1744" y="977"/>
                  </a:cubicBezTo>
                  <a:cubicBezTo>
                    <a:pt x="1808" y="977"/>
                    <a:pt x="1836" y="959"/>
                    <a:pt x="1836" y="959"/>
                  </a:cubicBezTo>
                  <a:lnTo>
                    <a:pt x="1059" y="535"/>
                  </a:lnTo>
                  <a:cubicBezTo>
                    <a:pt x="1218" y="472"/>
                    <a:pt x="1396" y="402"/>
                    <a:pt x="1544" y="343"/>
                  </a:cubicBezTo>
                  <a:cubicBezTo>
                    <a:pt x="1564" y="385"/>
                    <a:pt x="1571" y="431"/>
                    <a:pt x="1601" y="466"/>
                  </a:cubicBezTo>
                  <a:cubicBezTo>
                    <a:pt x="1626" y="494"/>
                    <a:pt x="1664" y="508"/>
                    <a:pt x="1701" y="508"/>
                  </a:cubicBezTo>
                  <a:cubicBezTo>
                    <a:pt x="1719" y="508"/>
                    <a:pt x="1737" y="505"/>
                    <a:pt x="1753" y="498"/>
                  </a:cubicBezTo>
                  <a:cubicBezTo>
                    <a:pt x="1805" y="478"/>
                    <a:pt x="1842" y="429"/>
                    <a:pt x="1859" y="376"/>
                  </a:cubicBezTo>
                  <a:cubicBezTo>
                    <a:pt x="1874" y="332"/>
                    <a:pt x="1873" y="281"/>
                    <a:pt x="1865" y="232"/>
                  </a:cubicBezTo>
                  <a:cubicBezTo>
                    <a:pt x="1879" y="230"/>
                    <a:pt x="1890" y="221"/>
                    <a:pt x="1896" y="208"/>
                  </a:cubicBezTo>
                  <a:cubicBezTo>
                    <a:pt x="1904" y="186"/>
                    <a:pt x="1896" y="161"/>
                    <a:pt x="1874" y="151"/>
                  </a:cubicBezTo>
                  <a:cubicBezTo>
                    <a:pt x="1868" y="149"/>
                    <a:pt x="1862" y="148"/>
                    <a:pt x="1857" y="148"/>
                  </a:cubicBezTo>
                  <a:cubicBezTo>
                    <a:pt x="1844" y="148"/>
                    <a:pt x="1832" y="154"/>
                    <a:pt x="1824" y="163"/>
                  </a:cubicBezTo>
                  <a:cubicBezTo>
                    <a:pt x="1819" y="163"/>
                    <a:pt x="1813" y="166"/>
                    <a:pt x="1808" y="167"/>
                  </a:cubicBezTo>
                  <a:cubicBezTo>
                    <a:pt x="1759" y="178"/>
                    <a:pt x="1711" y="196"/>
                    <a:pt x="1667" y="222"/>
                  </a:cubicBezTo>
                  <a:lnTo>
                    <a:pt x="1639" y="232"/>
                  </a:lnTo>
                  <a:cubicBezTo>
                    <a:pt x="1619" y="215"/>
                    <a:pt x="1594" y="202"/>
                    <a:pt x="1568" y="196"/>
                  </a:cubicBezTo>
                  <a:cubicBezTo>
                    <a:pt x="1558" y="194"/>
                    <a:pt x="1547" y="193"/>
                    <a:pt x="1535" y="193"/>
                  </a:cubicBezTo>
                  <a:cubicBezTo>
                    <a:pt x="1488" y="193"/>
                    <a:pt x="1439" y="213"/>
                    <a:pt x="1405" y="245"/>
                  </a:cubicBezTo>
                  <a:cubicBezTo>
                    <a:pt x="1438" y="249"/>
                    <a:pt x="1470" y="262"/>
                    <a:pt x="1496" y="283"/>
                  </a:cubicBezTo>
                  <a:lnTo>
                    <a:pt x="951" y="473"/>
                  </a:lnTo>
                  <a:lnTo>
                    <a:pt x="445" y="194"/>
                  </a:lnTo>
                  <a:cubicBezTo>
                    <a:pt x="469" y="180"/>
                    <a:pt x="498" y="171"/>
                    <a:pt x="526" y="171"/>
                  </a:cubicBezTo>
                  <a:cubicBezTo>
                    <a:pt x="531" y="171"/>
                    <a:pt x="535" y="172"/>
                    <a:pt x="540" y="172"/>
                  </a:cubicBezTo>
                  <a:cubicBezTo>
                    <a:pt x="507" y="126"/>
                    <a:pt x="449" y="96"/>
                    <a:pt x="393" y="96"/>
                  </a:cubicBezTo>
                  <a:cubicBezTo>
                    <a:pt x="391" y="96"/>
                    <a:pt x="389" y="96"/>
                    <a:pt x="387" y="97"/>
                  </a:cubicBezTo>
                  <a:cubicBezTo>
                    <a:pt x="359" y="98"/>
                    <a:pt x="334" y="106"/>
                    <a:pt x="310" y="120"/>
                  </a:cubicBezTo>
                  <a:lnTo>
                    <a:pt x="285" y="106"/>
                  </a:lnTo>
                  <a:cubicBezTo>
                    <a:pt x="247" y="74"/>
                    <a:pt x="203" y="46"/>
                    <a:pt x="156" y="26"/>
                  </a:cubicBezTo>
                  <a:cubicBezTo>
                    <a:pt x="151" y="25"/>
                    <a:pt x="146" y="23"/>
                    <a:pt x="140" y="21"/>
                  </a:cubicBezTo>
                  <a:cubicBezTo>
                    <a:pt x="133" y="8"/>
                    <a:pt x="120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>
              <a:extLst>
                <a:ext uri="{FF2B5EF4-FFF2-40B4-BE49-F238E27FC236}">
                  <a16:creationId xmlns:a16="http://schemas.microsoft.com/office/drawing/2014/main" id="{6BA2C581-CD7C-5536-BD72-44DBC1C91176}"/>
                </a:ext>
              </a:extLst>
            </p:cNvPr>
            <p:cNvSpPr/>
            <p:nvPr/>
          </p:nvSpPr>
          <p:spPr>
            <a:xfrm>
              <a:off x="5487503" y="-18545"/>
              <a:ext cx="123563" cy="128602"/>
            </a:xfrm>
            <a:custGeom>
              <a:avLst/>
              <a:gdLst/>
              <a:ahLst/>
              <a:cxnLst/>
              <a:rect l="l" t="t" r="r" b="b"/>
              <a:pathLst>
                <a:path w="833" h="867" extrusionOk="0">
                  <a:moveTo>
                    <a:pt x="227" y="372"/>
                  </a:moveTo>
                  <a:cubicBezTo>
                    <a:pt x="263" y="372"/>
                    <a:pt x="307" y="396"/>
                    <a:pt x="335" y="419"/>
                  </a:cubicBezTo>
                  <a:cubicBezTo>
                    <a:pt x="377" y="452"/>
                    <a:pt x="383" y="501"/>
                    <a:pt x="344" y="526"/>
                  </a:cubicBezTo>
                  <a:cubicBezTo>
                    <a:pt x="320" y="542"/>
                    <a:pt x="290" y="553"/>
                    <a:pt x="261" y="553"/>
                  </a:cubicBezTo>
                  <a:cubicBezTo>
                    <a:pt x="240" y="553"/>
                    <a:pt x="220" y="547"/>
                    <a:pt x="204" y="532"/>
                  </a:cubicBezTo>
                  <a:cubicBezTo>
                    <a:pt x="169" y="498"/>
                    <a:pt x="160" y="416"/>
                    <a:pt x="185" y="389"/>
                  </a:cubicBezTo>
                  <a:cubicBezTo>
                    <a:pt x="196" y="377"/>
                    <a:pt x="211" y="372"/>
                    <a:pt x="227" y="372"/>
                  </a:cubicBezTo>
                  <a:close/>
                  <a:moveTo>
                    <a:pt x="612" y="406"/>
                  </a:moveTo>
                  <a:cubicBezTo>
                    <a:pt x="635" y="406"/>
                    <a:pt x="656" y="412"/>
                    <a:pt x="668" y="431"/>
                  </a:cubicBezTo>
                  <a:cubicBezTo>
                    <a:pt x="686" y="461"/>
                    <a:pt x="663" y="541"/>
                    <a:pt x="622" y="568"/>
                  </a:cubicBezTo>
                  <a:cubicBezTo>
                    <a:pt x="609" y="576"/>
                    <a:pt x="595" y="580"/>
                    <a:pt x="580" y="580"/>
                  </a:cubicBezTo>
                  <a:cubicBezTo>
                    <a:pt x="547" y="580"/>
                    <a:pt x="511" y="562"/>
                    <a:pt x="487" y="539"/>
                  </a:cubicBezTo>
                  <a:cubicBezTo>
                    <a:pt x="453" y="507"/>
                    <a:pt x="467" y="458"/>
                    <a:pt x="514" y="433"/>
                  </a:cubicBezTo>
                  <a:cubicBezTo>
                    <a:pt x="541" y="419"/>
                    <a:pt x="579" y="406"/>
                    <a:pt x="612" y="406"/>
                  </a:cubicBezTo>
                  <a:close/>
                  <a:moveTo>
                    <a:pt x="411" y="590"/>
                  </a:moveTo>
                  <a:cubicBezTo>
                    <a:pt x="411" y="590"/>
                    <a:pt x="469" y="639"/>
                    <a:pt x="451" y="669"/>
                  </a:cubicBezTo>
                  <a:cubicBezTo>
                    <a:pt x="447" y="675"/>
                    <a:pt x="443" y="678"/>
                    <a:pt x="439" y="678"/>
                  </a:cubicBezTo>
                  <a:cubicBezTo>
                    <a:pt x="423" y="678"/>
                    <a:pt x="407" y="644"/>
                    <a:pt x="407" y="644"/>
                  </a:cubicBezTo>
                  <a:cubicBezTo>
                    <a:pt x="407" y="644"/>
                    <a:pt x="387" y="673"/>
                    <a:pt x="372" y="673"/>
                  </a:cubicBezTo>
                  <a:cubicBezTo>
                    <a:pt x="367" y="673"/>
                    <a:pt x="363" y="670"/>
                    <a:pt x="360" y="662"/>
                  </a:cubicBezTo>
                  <a:cubicBezTo>
                    <a:pt x="346" y="628"/>
                    <a:pt x="411" y="590"/>
                    <a:pt x="411" y="590"/>
                  </a:cubicBezTo>
                  <a:close/>
                  <a:moveTo>
                    <a:pt x="376" y="0"/>
                  </a:moveTo>
                  <a:cubicBezTo>
                    <a:pt x="233" y="0"/>
                    <a:pt x="177" y="42"/>
                    <a:pt x="119" y="154"/>
                  </a:cubicBezTo>
                  <a:cubicBezTo>
                    <a:pt x="92" y="208"/>
                    <a:pt x="90" y="382"/>
                    <a:pt x="90" y="382"/>
                  </a:cubicBezTo>
                  <a:cubicBezTo>
                    <a:pt x="79" y="400"/>
                    <a:pt x="1" y="486"/>
                    <a:pt x="67" y="590"/>
                  </a:cubicBezTo>
                  <a:cubicBezTo>
                    <a:pt x="99" y="640"/>
                    <a:pt x="139" y="652"/>
                    <a:pt x="174" y="652"/>
                  </a:cubicBezTo>
                  <a:cubicBezTo>
                    <a:pt x="206" y="652"/>
                    <a:pt x="233" y="642"/>
                    <a:pt x="245" y="642"/>
                  </a:cubicBezTo>
                  <a:cubicBezTo>
                    <a:pt x="247" y="642"/>
                    <a:pt x="249" y="643"/>
                    <a:pt x="250" y="644"/>
                  </a:cubicBezTo>
                  <a:cubicBezTo>
                    <a:pt x="264" y="651"/>
                    <a:pt x="270" y="668"/>
                    <a:pt x="261" y="696"/>
                  </a:cubicBezTo>
                  <a:cubicBezTo>
                    <a:pt x="261" y="696"/>
                    <a:pt x="236" y="717"/>
                    <a:pt x="226" y="746"/>
                  </a:cubicBezTo>
                  <a:cubicBezTo>
                    <a:pt x="226" y="746"/>
                    <a:pt x="208" y="790"/>
                    <a:pt x="214" y="799"/>
                  </a:cubicBezTo>
                  <a:cubicBezTo>
                    <a:pt x="220" y="806"/>
                    <a:pt x="229" y="814"/>
                    <a:pt x="239" y="814"/>
                  </a:cubicBezTo>
                  <a:cubicBezTo>
                    <a:pt x="241" y="814"/>
                    <a:pt x="243" y="814"/>
                    <a:pt x="245" y="813"/>
                  </a:cubicBezTo>
                  <a:cubicBezTo>
                    <a:pt x="245" y="813"/>
                    <a:pt x="262" y="837"/>
                    <a:pt x="289" y="837"/>
                  </a:cubicBezTo>
                  <a:cubicBezTo>
                    <a:pt x="291" y="837"/>
                    <a:pt x="293" y="837"/>
                    <a:pt x="295" y="836"/>
                  </a:cubicBezTo>
                  <a:cubicBezTo>
                    <a:pt x="295" y="836"/>
                    <a:pt x="320" y="852"/>
                    <a:pt x="337" y="852"/>
                  </a:cubicBezTo>
                  <a:cubicBezTo>
                    <a:pt x="338" y="852"/>
                    <a:pt x="339" y="852"/>
                    <a:pt x="340" y="852"/>
                  </a:cubicBezTo>
                  <a:cubicBezTo>
                    <a:pt x="340" y="852"/>
                    <a:pt x="356" y="863"/>
                    <a:pt x="373" y="863"/>
                  </a:cubicBezTo>
                  <a:cubicBezTo>
                    <a:pt x="379" y="863"/>
                    <a:pt x="384" y="862"/>
                    <a:pt x="390" y="859"/>
                  </a:cubicBezTo>
                  <a:cubicBezTo>
                    <a:pt x="396" y="864"/>
                    <a:pt x="404" y="866"/>
                    <a:pt x="412" y="866"/>
                  </a:cubicBezTo>
                  <a:cubicBezTo>
                    <a:pt x="426" y="866"/>
                    <a:pt x="439" y="859"/>
                    <a:pt x="439" y="859"/>
                  </a:cubicBezTo>
                  <a:cubicBezTo>
                    <a:pt x="442" y="860"/>
                    <a:pt x="446" y="861"/>
                    <a:pt x="450" y="861"/>
                  </a:cubicBezTo>
                  <a:cubicBezTo>
                    <a:pt x="467" y="861"/>
                    <a:pt x="487" y="853"/>
                    <a:pt x="487" y="853"/>
                  </a:cubicBezTo>
                  <a:cubicBezTo>
                    <a:pt x="491" y="854"/>
                    <a:pt x="495" y="854"/>
                    <a:pt x="499" y="854"/>
                  </a:cubicBezTo>
                  <a:cubicBezTo>
                    <a:pt x="522" y="854"/>
                    <a:pt x="541" y="837"/>
                    <a:pt x="541" y="837"/>
                  </a:cubicBezTo>
                  <a:cubicBezTo>
                    <a:pt x="544" y="839"/>
                    <a:pt x="547" y="840"/>
                    <a:pt x="550" y="840"/>
                  </a:cubicBezTo>
                  <a:cubicBezTo>
                    <a:pt x="558" y="840"/>
                    <a:pt x="566" y="834"/>
                    <a:pt x="571" y="829"/>
                  </a:cubicBezTo>
                  <a:cubicBezTo>
                    <a:pt x="580" y="822"/>
                    <a:pt x="569" y="776"/>
                    <a:pt x="569" y="776"/>
                  </a:cubicBezTo>
                  <a:cubicBezTo>
                    <a:pt x="565" y="745"/>
                    <a:pt x="543" y="721"/>
                    <a:pt x="543" y="721"/>
                  </a:cubicBezTo>
                  <a:cubicBezTo>
                    <a:pt x="537" y="691"/>
                    <a:pt x="547" y="676"/>
                    <a:pt x="563" y="671"/>
                  </a:cubicBezTo>
                  <a:cubicBezTo>
                    <a:pt x="563" y="671"/>
                    <a:pt x="564" y="670"/>
                    <a:pt x="565" y="670"/>
                  </a:cubicBezTo>
                  <a:cubicBezTo>
                    <a:pt x="578" y="670"/>
                    <a:pt x="614" y="694"/>
                    <a:pt x="658" y="694"/>
                  </a:cubicBezTo>
                  <a:cubicBezTo>
                    <a:pt x="687" y="694"/>
                    <a:pt x="720" y="683"/>
                    <a:pt x="751" y="649"/>
                  </a:cubicBezTo>
                  <a:cubicBezTo>
                    <a:pt x="833" y="557"/>
                    <a:pt x="771" y="461"/>
                    <a:pt x="765" y="438"/>
                  </a:cubicBezTo>
                  <a:cubicBezTo>
                    <a:pt x="765" y="438"/>
                    <a:pt x="792" y="267"/>
                    <a:pt x="774" y="209"/>
                  </a:cubicBezTo>
                  <a:cubicBezTo>
                    <a:pt x="728" y="66"/>
                    <a:pt x="668" y="20"/>
                    <a:pt x="461" y="4"/>
                  </a:cubicBezTo>
                  <a:cubicBezTo>
                    <a:pt x="429" y="2"/>
                    <a:pt x="401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>
              <a:extLst>
                <a:ext uri="{FF2B5EF4-FFF2-40B4-BE49-F238E27FC236}">
                  <a16:creationId xmlns:a16="http://schemas.microsoft.com/office/drawing/2014/main" id="{75CFB569-5110-4E6F-C096-40CE120505D6}"/>
                </a:ext>
              </a:extLst>
            </p:cNvPr>
            <p:cNvSpPr/>
            <p:nvPr/>
          </p:nvSpPr>
          <p:spPr>
            <a:xfrm>
              <a:off x="5682660" y="2989918"/>
              <a:ext cx="42912" cy="77373"/>
            </a:xfrm>
            <a:custGeom>
              <a:avLst/>
              <a:gdLst/>
              <a:ahLst/>
              <a:cxnLst/>
              <a:rect l="l" t="t" r="r" b="b"/>
              <a:pathLst>
                <a:path w="523" h="943" extrusionOk="0">
                  <a:moveTo>
                    <a:pt x="522" y="1"/>
                  </a:moveTo>
                  <a:lnTo>
                    <a:pt x="163" y="132"/>
                  </a:lnTo>
                  <a:lnTo>
                    <a:pt x="1" y="942"/>
                  </a:lnTo>
                  <a:lnTo>
                    <a:pt x="1" y="942"/>
                  </a:lnTo>
                  <a:lnTo>
                    <a:pt x="350" y="842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>
              <a:extLst>
                <a:ext uri="{FF2B5EF4-FFF2-40B4-BE49-F238E27FC236}">
                  <a16:creationId xmlns:a16="http://schemas.microsoft.com/office/drawing/2014/main" id="{DF8538C0-DDD7-FC1A-9B86-B1193C144B16}"/>
                </a:ext>
              </a:extLst>
            </p:cNvPr>
            <p:cNvSpPr/>
            <p:nvPr/>
          </p:nvSpPr>
          <p:spPr>
            <a:xfrm>
              <a:off x="5657143" y="3079517"/>
              <a:ext cx="50133" cy="115690"/>
            </a:xfrm>
            <a:custGeom>
              <a:avLst/>
              <a:gdLst/>
              <a:ahLst/>
              <a:cxnLst/>
              <a:rect l="l" t="t" r="r" b="b"/>
              <a:pathLst>
                <a:path w="611" h="1410" extrusionOk="0">
                  <a:moveTo>
                    <a:pt x="611" y="0"/>
                  </a:moveTo>
                  <a:lnTo>
                    <a:pt x="261" y="106"/>
                  </a:lnTo>
                  <a:lnTo>
                    <a:pt x="1" y="1410"/>
                  </a:lnTo>
                  <a:lnTo>
                    <a:pt x="337" y="1336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>
              <a:extLst>
                <a:ext uri="{FF2B5EF4-FFF2-40B4-BE49-F238E27FC236}">
                  <a16:creationId xmlns:a16="http://schemas.microsoft.com/office/drawing/2014/main" id="{ADB271D2-07F1-091A-DFE0-08C80DC89252}"/>
                </a:ext>
              </a:extLst>
            </p:cNvPr>
            <p:cNvSpPr/>
            <p:nvPr/>
          </p:nvSpPr>
          <p:spPr>
            <a:xfrm>
              <a:off x="5619235" y="3091743"/>
              <a:ext cx="47917" cy="111834"/>
            </a:xfrm>
            <a:custGeom>
              <a:avLst/>
              <a:gdLst/>
              <a:ahLst/>
              <a:cxnLst/>
              <a:rect l="l" t="t" r="r" b="b"/>
              <a:pathLst>
                <a:path w="584" h="1363" extrusionOk="0">
                  <a:moveTo>
                    <a:pt x="583" y="0"/>
                  </a:moveTo>
                  <a:lnTo>
                    <a:pt x="215" y="111"/>
                  </a:lnTo>
                  <a:lnTo>
                    <a:pt x="1" y="1362"/>
                  </a:lnTo>
                  <a:lnTo>
                    <a:pt x="314" y="1293"/>
                  </a:lnTo>
                  <a:cubicBezTo>
                    <a:pt x="405" y="854"/>
                    <a:pt x="498" y="407"/>
                    <a:pt x="58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>
              <a:extLst>
                <a:ext uri="{FF2B5EF4-FFF2-40B4-BE49-F238E27FC236}">
                  <a16:creationId xmlns:a16="http://schemas.microsoft.com/office/drawing/2014/main" id="{252DA7A8-9B92-72D4-91B6-1BFAD0816924}"/>
                </a:ext>
              </a:extLst>
            </p:cNvPr>
            <p:cNvSpPr/>
            <p:nvPr/>
          </p:nvSpPr>
          <p:spPr>
            <a:xfrm>
              <a:off x="5640486" y="3004687"/>
              <a:ext cx="44963" cy="74912"/>
            </a:xfrm>
            <a:custGeom>
              <a:avLst/>
              <a:gdLst/>
              <a:ahLst/>
              <a:cxnLst/>
              <a:rect l="l" t="t" r="r" b="b"/>
              <a:pathLst>
                <a:path w="548" h="913" extrusionOk="0">
                  <a:moveTo>
                    <a:pt x="548" y="0"/>
                  </a:moveTo>
                  <a:lnTo>
                    <a:pt x="131" y="153"/>
                  </a:lnTo>
                  <a:lnTo>
                    <a:pt x="0" y="912"/>
                  </a:lnTo>
                  <a:lnTo>
                    <a:pt x="0" y="912"/>
                  </a:lnTo>
                  <a:lnTo>
                    <a:pt x="378" y="803"/>
                  </a:lnTo>
                  <a:cubicBezTo>
                    <a:pt x="444" y="491"/>
                    <a:pt x="503" y="214"/>
                    <a:pt x="548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>
              <a:extLst>
                <a:ext uri="{FF2B5EF4-FFF2-40B4-BE49-F238E27FC236}">
                  <a16:creationId xmlns:a16="http://schemas.microsoft.com/office/drawing/2014/main" id="{A3EDF7FF-9EC5-8AFF-F1D9-2FA4BE95CE0E}"/>
                </a:ext>
              </a:extLst>
            </p:cNvPr>
            <p:cNvSpPr/>
            <p:nvPr/>
          </p:nvSpPr>
          <p:spPr>
            <a:xfrm>
              <a:off x="5598969" y="3207352"/>
              <a:ext cx="44143" cy="115116"/>
            </a:xfrm>
            <a:custGeom>
              <a:avLst/>
              <a:gdLst/>
              <a:ahLst/>
              <a:cxnLst/>
              <a:rect l="l" t="t" r="r" b="b"/>
              <a:pathLst>
                <a:path w="538" h="1403" extrusionOk="0">
                  <a:moveTo>
                    <a:pt x="538" y="1"/>
                  </a:moveTo>
                  <a:lnTo>
                    <a:pt x="228" y="71"/>
                  </a:lnTo>
                  <a:lnTo>
                    <a:pt x="0" y="1402"/>
                  </a:lnTo>
                  <a:lnTo>
                    <a:pt x="0" y="1402"/>
                  </a:lnTo>
                  <a:lnTo>
                    <a:pt x="261" y="1340"/>
                  </a:lnTo>
                  <a:cubicBezTo>
                    <a:pt x="340" y="962"/>
                    <a:pt x="436" y="491"/>
                    <a:pt x="53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>
              <a:extLst>
                <a:ext uri="{FF2B5EF4-FFF2-40B4-BE49-F238E27FC236}">
                  <a16:creationId xmlns:a16="http://schemas.microsoft.com/office/drawing/2014/main" id="{2CB1E37D-0202-8C71-655E-8EF4EF87E680}"/>
                </a:ext>
              </a:extLst>
            </p:cNvPr>
            <p:cNvSpPr/>
            <p:nvPr/>
          </p:nvSpPr>
          <p:spPr>
            <a:xfrm>
              <a:off x="5579194" y="3103804"/>
              <a:ext cx="48163" cy="108470"/>
            </a:xfrm>
            <a:custGeom>
              <a:avLst/>
              <a:gdLst/>
              <a:ahLst/>
              <a:cxnLst/>
              <a:rect l="l" t="t" r="r" b="b"/>
              <a:pathLst>
                <a:path w="587" h="1322" extrusionOk="0">
                  <a:moveTo>
                    <a:pt x="586" y="0"/>
                  </a:moveTo>
                  <a:lnTo>
                    <a:pt x="183" y="122"/>
                  </a:lnTo>
                  <a:cubicBezTo>
                    <a:pt x="129" y="486"/>
                    <a:pt x="63" y="914"/>
                    <a:pt x="0" y="1322"/>
                  </a:cubicBezTo>
                  <a:lnTo>
                    <a:pt x="367" y="1241"/>
                  </a:lnTo>
                  <a:cubicBezTo>
                    <a:pt x="441" y="821"/>
                    <a:pt x="517" y="388"/>
                    <a:pt x="5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>
              <a:extLst>
                <a:ext uri="{FF2B5EF4-FFF2-40B4-BE49-F238E27FC236}">
                  <a16:creationId xmlns:a16="http://schemas.microsoft.com/office/drawing/2014/main" id="{7A8D9345-FDBC-3AE0-D7F3-E25E8CC26418}"/>
                </a:ext>
              </a:extLst>
            </p:cNvPr>
            <p:cNvSpPr/>
            <p:nvPr/>
          </p:nvSpPr>
          <p:spPr>
            <a:xfrm>
              <a:off x="5597410" y="3020769"/>
              <a:ext cx="44143" cy="71383"/>
            </a:xfrm>
            <a:custGeom>
              <a:avLst/>
              <a:gdLst/>
              <a:ahLst/>
              <a:cxnLst/>
              <a:rect l="l" t="t" r="r" b="b"/>
              <a:pathLst>
                <a:path w="538" h="870" extrusionOk="0">
                  <a:moveTo>
                    <a:pt x="537" y="0"/>
                  </a:moveTo>
                  <a:lnTo>
                    <a:pt x="108" y="158"/>
                  </a:lnTo>
                  <a:cubicBezTo>
                    <a:pt x="108" y="158"/>
                    <a:pt x="64" y="449"/>
                    <a:pt x="1" y="870"/>
                  </a:cubicBezTo>
                  <a:lnTo>
                    <a:pt x="409" y="750"/>
                  </a:lnTo>
                  <a:cubicBezTo>
                    <a:pt x="461" y="449"/>
                    <a:pt x="507" y="188"/>
                    <a:pt x="53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>
              <a:extLst>
                <a:ext uri="{FF2B5EF4-FFF2-40B4-BE49-F238E27FC236}">
                  <a16:creationId xmlns:a16="http://schemas.microsoft.com/office/drawing/2014/main" id="{DF720D4A-ACEC-5E7E-8679-A1FFDA069939}"/>
                </a:ext>
              </a:extLst>
            </p:cNvPr>
            <p:cNvSpPr/>
            <p:nvPr/>
          </p:nvSpPr>
          <p:spPr>
            <a:xfrm>
              <a:off x="5559912" y="3215311"/>
              <a:ext cx="47671" cy="116429"/>
            </a:xfrm>
            <a:custGeom>
              <a:avLst/>
              <a:gdLst/>
              <a:ahLst/>
              <a:cxnLst/>
              <a:rect l="l" t="t" r="r" b="b"/>
              <a:pathLst>
                <a:path w="581" h="1419" extrusionOk="0">
                  <a:moveTo>
                    <a:pt x="580" y="1"/>
                  </a:moveTo>
                  <a:lnTo>
                    <a:pt x="216" y="83"/>
                  </a:lnTo>
                  <a:cubicBezTo>
                    <a:pt x="127" y="652"/>
                    <a:pt x="45" y="1171"/>
                    <a:pt x="0" y="1419"/>
                  </a:cubicBezTo>
                  <a:lnTo>
                    <a:pt x="343" y="1337"/>
                  </a:lnTo>
                  <a:cubicBezTo>
                    <a:pt x="403" y="996"/>
                    <a:pt x="490" y="514"/>
                    <a:pt x="58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>
              <a:extLst>
                <a:ext uri="{FF2B5EF4-FFF2-40B4-BE49-F238E27FC236}">
                  <a16:creationId xmlns:a16="http://schemas.microsoft.com/office/drawing/2014/main" id="{1ED33E18-1F9F-E352-FC58-4EF9E5991585}"/>
                </a:ext>
              </a:extLst>
            </p:cNvPr>
            <p:cNvSpPr/>
            <p:nvPr/>
          </p:nvSpPr>
          <p:spPr>
            <a:xfrm>
              <a:off x="5633348" y="3198408"/>
              <a:ext cx="49476" cy="115773"/>
            </a:xfrm>
            <a:custGeom>
              <a:avLst/>
              <a:gdLst/>
              <a:ahLst/>
              <a:cxnLst/>
              <a:rect l="l" t="t" r="r" b="b"/>
              <a:pathLst>
                <a:path w="603" h="1411" extrusionOk="0">
                  <a:moveTo>
                    <a:pt x="603" y="0"/>
                  </a:moveTo>
                  <a:lnTo>
                    <a:pt x="268" y="76"/>
                  </a:lnTo>
                  <a:lnTo>
                    <a:pt x="1" y="1410"/>
                  </a:lnTo>
                  <a:lnTo>
                    <a:pt x="331" y="133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>
              <a:extLst>
                <a:ext uri="{FF2B5EF4-FFF2-40B4-BE49-F238E27FC236}">
                  <a16:creationId xmlns:a16="http://schemas.microsoft.com/office/drawing/2014/main" id="{1EB06948-BBA8-1462-E267-EEF919967084}"/>
                </a:ext>
              </a:extLst>
            </p:cNvPr>
            <p:cNvSpPr/>
            <p:nvPr/>
          </p:nvSpPr>
          <p:spPr>
            <a:xfrm>
              <a:off x="5059321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0" y="0"/>
                  </a:moveTo>
                  <a:lnTo>
                    <a:pt x="0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>
              <a:extLst>
                <a:ext uri="{FF2B5EF4-FFF2-40B4-BE49-F238E27FC236}">
                  <a16:creationId xmlns:a16="http://schemas.microsoft.com/office/drawing/2014/main" id="{A818C5BE-4980-7ADB-9547-D314A49B1096}"/>
                </a:ext>
              </a:extLst>
            </p:cNvPr>
            <p:cNvSpPr/>
            <p:nvPr/>
          </p:nvSpPr>
          <p:spPr>
            <a:xfrm>
              <a:off x="5412960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1" y="0"/>
                  </a:moveTo>
                  <a:lnTo>
                    <a:pt x="1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>
              <a:extLst>
                <a:ext uri="{FF2B5EF4-FFF2-40B4-BE49-F238E27FC236}">
                  <a16:creationId xmlns:a16="http://schemas.microsoft.com/office/drawing/2014/main" id="{9124435B-2A5E-23BD-6001-23F83D3E158F}"/>
                </a:ext>
              </a:extLst>
            </p:cNvPr>
            <p:cNvSpPr/>
            <p:nvPr/>
          </p:nvSpPr>
          <p:spPr>
            <a:xfrm>
              <a:off x="5129228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>
              <a:extLst>
                <a:ext uri="{FF2B5EF4-FFF2-40B4-BE49-F238E27FC236}">
                  <a16:creationId xmlns:a16="http://schemas.microsoft.com/office/drawing/2014/main" id="{658CDAA9-7EC4-889F-EC4C-2D4B9CA4032A}"/>
                </a:ext>
              </a:extLst>
            </p:cNvPr>
            <p:cNvSpPr/>
            <p:nvPr/>
          </p:nvSpPr>
          <p:spPr>
            <a:xfrm>
              <a:off x="5156797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2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>
              <a:extLst>
                <a:ext uri="{FF2B5EF4-FFF2-40B4-BE49-F238E27FC236}">
                  <a16:creationId xmlns:a16="http://schemas.microsoft.com/office/drawing/2014/main" id="{CD37EFBE-E596-6C32-E60B-AFF47E8429D7}"/>
                </a:ext>
              </a:extLst>
            </p:cNvPr>
            <p:cNvSpPr/>
            <p:nvPr/>
          </p:nvSpPr>
          <p:spPr>
            <a:xfrm>
              <a:off x="5480405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>
              <a:extLst>
                <a:ext uri="{FF2B5EF4-FFF2-40B4-BE49-F238E27FC236}">
                  <a16:creationId xmlns:a16="http://schemas.microsoft.com/office/drawing/2014/main" id="{4DB471D3-9783-631C-757C-B9FE15B5EA88}"/>
                </a:ext>
              </a:extLst>
            </p:cNvPr>
            <p:cNvSpPr/>
            <p:nvPr/>
          </p:nvSpPr>
          <p:spPr>
            <a:xfrm>
              <a:off x="5507974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1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>
              <a:extLst>
                <a:ext uri="{FF2B5EF4-FFF2-40B4-BE49-F238E27FC236}">
                  <a16:creationId xmlns:a16="http://schemas.microsoft.com/office/drawing/2014/main" id="{D32C7FCE-0096-C563-FA31-809A3DBDD086}"/>
                </a:ext>
              </a:extLst>
            </p:cNvPr>
            <p:cNvSpPr/>
            <p:nvPr/>
          </p:nvSpPr>
          <p:spPr>
            <a:xfrm>
              <a:off x="5076223" y="4421781"/>
              <a:ext cx="55466" cy="111916"/>
            </a:xfrm>
            <a:custGeom>
              <a:avLst/>
              <a:gdLst/>
              <a:ahLst/>
              <a:cxnLst/>
              <a:rect l="l" t="t" r="r" b="b"/>
              <a:pathLst>
                <a:path w="676" h="1364" extrusionOk="0">
                  <a:moveTo>
                    <a:pt x="549" y="1"/>
                  </a:moveTo>
                  <a:lnTo>
                    <a:pt x="549" y="1"/>
                  </a:lnTo>
                  <a:cubicBezTo>
                    <a:pt x="374" y="192"/>
                    <a:pt x="278" y="569"/>
                    <a:pt x="235" y="708"/>
                  </a:cubicBezTo>
                  <a:cubicBezTo>
                    <a:pt x="181" y="882"/>
                    <a:pt x="0" y="1192"/>
                    <a:pt x="19" y="1364"/>
                  </a:cubicBezTo>
                  <a:cubicBezTo>
                    <a:pt x="242" y="1271"/>
                    <a:pt x="460" y="1139"/>
                    <a:pt x="676" y="1037"/>
                  </a:cubicBezTo>
                  <a:cubicBezTo>
                    <a:pt x="466" y="755"/>
                    <a:pt x="309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>
              <a:extLst>
                <a:ext uri="{FF2B5EF4-FFF2-40B4-BE49-F238E27FC236}">
                  <a16:creationId xmlns:a16="http://schemas.microsoft.com/office/drawing/2014/main" id="{A0198826-02DC-4172-71F5-B4F03EB81C5A}"/>
                </a:ext>
              </a:extLst>
            </p:cNvPr>
            <p:cNvSpPr/>
            <p:nvPr/>
          </p:nvSpPr>
          <p:spPr>
            <a:xfrm>
              <a:off x="5424857" y="4421781"/>
              <a:ext cx="55630" cy="111916"/>
            </a:xfrm>
            <a:custGeom>
              <a:avLst/>
              <a:gdLst/>
              <a:ahLst/>
              <a:cxnLst/>
              <a:rect l="l" t="t" r="r" b="b"/>
              <a:pathLst>
                <a:path w="678" h="1364" extrusionOk="0">
                  <a:moveTo>
                    <a:pt x="549" y="1"/>
                  </a:moveTo>
                  <a:cubicBezTo>
                    <a:pt x="374" y="192"/>
                    <a:pt x="277" y="569"/>
                    <a:pt x="236" y="708"/>
                  </a:cubicBezTo>
                  <a:cubicBezTo>
                    <a:pt x="181" y="882"/>
                    <a:pt x="0" y="1192"/>
                    <a:pt x="20" y="1364"/>
                  </a:cubicBezTo>
                  <a:cubicBezTo>
                    <a:pt x="242" y="1271"/>
                    <a:pt x="460" y="1139"/>
                    <a:pt x="677" y="1037"/>
                  </a:cubicBezTo>
                  <a:cubicBezTo>
                    <a:pt x="467" y="755"/>
                    <a:pt x="310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>
              <a:extLst>
                <a:ext uri="{FF2B5EF4-FFF2-40B4-BE49-F238E27FC236}">
                  <a16:creationId xmlns:a16="http://schemas.microsoft.com/office/drawing/2014/main" id="{20C63790-5063-65E5-167E-D746A88B11B9}"/>
                </a:ext>
              </a:extLst>
            </p:cNvPr>
            <p:cNvSpPr/>
            <p:nvPr/>
          </p:nvSpPr>
          <p:spPr>
            <a:xfrm>
              <a:off x="5850536" y="2803910"/>
              <a:ext cx="475398" cy="303175"/>
            </a:xfrm>
            <a:custGeom>
              <a:avLst/>
              <a:gdLst/>
              <a:ahLst/>
              <a:cxnLst/>
              <a:rect l="l" t="t" r="r" b="b"/>
              <a:pathLst>
                <a:path w="5794" h="3695" extrusionOk="0">
                  <a:moveTo>
                    <a:pt x="5793" y="0"/>
                  </a:moveTo>
                  <a:lnTo>
                    <a:pt x="5793" y="0"/>
                  </a:lnTo>
                  <a:cubicBezTo>
                    <a:pt x="3961" y="659"/>
                    <a:pt x="2125" y="1377"/>
                    <a:pt x="318" y="2100"/>
                  </a:cubicBezTo>
                  <a:cubicBezTo>
                    <a:pt x="254" y="2314"/>
                    <a:pt x="214" y="2555"/>
                    <a:pt x="173" y="2791"/>
                  </a:cubicBezTo>
                  <a:cubicBezTo>
                    <a:pt x="156" y="2897"/>
                    <a:pt x="138" y="3004"/>
                    <a:pt x="118" y="3103"/>
                  </a:cubicBezTo>
                  <a:cubicBezTo>
                    <a:pt x="107" y="3165"/>
                    <a:pt x="90" y="3235"/>
                    <a:pt x="74" y="3310"/>
                  </a:cubicBezTo>
                  <a:cubicBezTo>
                    <a:pt x="45" y="3436"/>
                    <a:pt x="11" y="3582"/>
                    <a:pt x="0" y="3694"/>
                  </a:cubicBezTo>
                  <a:cubicBezTo>
                    <a:pt x="602" y="3480"/>
                    <a:pt x="1217" y="3267"/>
                    <a:pt x="1831" y="3061"/>
                  </a:cubicBezTo>
                  <a:cubicBezTo>
                    <a:pt x="2844" y="2722"/>
                    <a:pt x="3866" y="2349"/>
                    <a:pt x="4854" y="1988"/>
                  </a:cubicBezTo>
                  <a:cubicBezTo>
                    <a:pt x="5062" y="1912"/>
                    <a:pt x="5272" y="1835"/>
                    <a:pt x="5481" y="1759"/>
                  </a:cubicBezTo>
                  <a:cubicBezTo>
                    <a:pt x="5505" y="1309"/>
                    <a:pt x="5611" y="827"/>
                    <a:pt x="5716" y="358"/>
                  </a:cubicBezTo>
                  <a:cubicBezTo>
                    <a:pt x="5743" y="237"/>
                    <a:pt x="5768" y="117"/>
                    <a:pt x="57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>
              <a:extLst>
                <a:ext uri="{FF2B5EF4-FFF2-40B4-BE49-F238E27FC236}">
                  <a16:creationId xmlns:a16="http://schemas.microsoft.com/office/drawing/2014/main" id="{4E7F19AC-9EF5-9405-4252-FD6283480917}"/>
                </a:ext>
              </a:extLst>
            </p:cNvPr>
            <p:cNvSpPr/>
            <p:nvPr/>
          </p:nvSpPr>
          <p:spPr>
            <a:xfrm>
              <a:off x="5783090" y="3080256"/>
              <a:ext cx="193064" cy="175505"/>
            </a:xfrm>
            <a:custGeom>
              <a:avLst/>
              <a:gdLst/>
              <a:ahLst/>
              <a:cxnLst/>
              <a:rect l="l" t="t" r="r" b="b"/>
              <a:pathLst>
                <a:path w="2353" h="2139" extrusionOk="0">
                  <a:moveTo>
                    <a:pt x="2353" y="0"/>
                  </a:moveTo>
                  <a:cubicBezTo>
                    <a:pt x="1650" y="239"/>
                    <a:pt x="951" y="485"/>
                    <a:pt x="273" y="732"/>
                  </a:cubicBezTo>
                  <a:lnTo>
                    <a:pt x="1" y="2139"/>
                  </a:lnTo>
                  <a:cubicBezTo>
                    <a:pt x="697" y="1839"/>
                    <a:pt x="1405" y="1558"/>
                    <a:pt x="2114" y="1289"/>
                  </a:cubicBezTo>
                  <a:cubicBezTo>
                    <a:pt x="2154" y="842"/>
                    <a:pt x="2218" y="334"/>
                    <a:pt x="235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>
              <a:extLst>
                <a:ext uri="{FF2B5EF4-FFF2-40B4-BE49-F238E27FC236}">
                  <a16:creationId xmlns:a16="http://schemas.microsoft.com/office/drawing/2014/main" id="{E99FFAF3-7EB9-2556-DA98-6802EB2D33AD}"/>
                </a:ext>
              </a:extLst>
            </p:cNvPr>
            <p:cNvSpPr/>
            <p:nvPr/>
          </p:nvSpPr>
          <p:spPr>
            <a:xfrm>
              <a:off x="6316749" y="2754515"/>
              <a:ext cx="168285" cy="187730"/>
            </a:xfrm>
            <a:custGeom>
              <a:avLst/>
              <a:gdLst/>
              <a:ahLst/>
              <a:cxnLst/>
              <a:rect l="l" t="t" r="r" b="b"/>
              <a:pathLst>
                <a:path w="2051" h="2288" extrusionOk="0">
                  <a:moveTo>
                    <a:pt x="2051" y="0"/>
                  </a:moveTo>
                  <a:cubicBezTo>
                    <a:pt x="1509" y="142"/>
                    <a:pt x="967" y="296"/>
                    <a:pt x="457" y="476"/>
                  </a:cubicBezTo>
                  <a:cubicBezTo>
                    <a:pt x="408" y="494"/>
                    <a:pt x="359" y="514"/>
                    <a:pt x="311" y="530"/>
                  </a:cubicBezTo>
                  <a:lnTo>
                    <a:pt x="325" y="532"/>
                  </a:lnTo>
                  <a:cubicBezTo>
                    <a:pt x="294" y="684"/>
                    <a:pt x="259" y="842"/>
                    <a:pt x="223" y="1002"/>
                  </a:cubicBezTo>
                  <a:cubicBezTo>
                    <a:pt x="128" y="1433"/>
                    <a:pt x="31" y="1876"/>
                    <a:pt x="1" y="2287"/>
                  </a:cubicBezTo>
                  <a:cubicBezTo>
                    <a:pt x="611" y="2065"/>
                    <a:pt x="1228" y="1846"/>
                    <a:pt x="1849" y="1635"/>
                  </a:cubicBezTo>
                  <a:lnTo>
                    <a:pt x="205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>
              <a:extLst>
                <a:ext uri="{FF2B5EF4-FFF2-40B4-BE49-F238E27FC236}">
                  <a16:creationId xmlns:a16="http://schemas.microsoft.com/office/drawing/2014/main" id="{D3C7C3F4-EFFB-0465-B6D6-D7424343B3A9}"/>
                </a:ext>
              </a:extLst>
            </p:cNvPr>
            <p:cNvSpPr/>
            <p:nvPr/>
          </p:nvSpPr>
          <p:spPr>
            <a:xfrm>
              <a:off x="6068627" y="2906309"/>
              <a:ext cx="397614" cy="237945"/>
            </a:xfrm>
            <a:custGeom>
              <a:avLst/>
              <a:gdLst/>
              <a:ahLst/>
              <a:cxnLst/>
              <a:rect l="l" t="t" r="r" b="b"/>
              <a:pathLst>
                <a:path w="4846" h="2900" extrusionOk="0">
                  <a:moveTo>
                    <a:pt x="4846" y="0"/>
                  </a:moveTo>
                  <a:cubicBezTo>
                    <a:pt x="3974" y="299"/>
                    <a:pt x="3109" y="612"/>
                    <a:pt x="2262" y="923"/>
                  </a:cubicBezTo>
                  <a:cubicBezTo>
                    <a:pt x="1597" y="1167"/>
                    <a:pt x="915" y="1414"/>
                    <a:pt x="233" y="1655"/>
                  </a:cubicBezTo>
                  <a:cubicBezTo>
                    <a:pt x="194" y="1823"/>
                    <a:pt x="165" y="2005"/>
                    <a:pt x="138" y="2186"/>
                  </a:cubicBezTo>
                  <a:cubicBezTo>
                    <a:pt x="101" y="2429"/>
                    <a:pt x="64" y="2678"/>
                    <a:pt x="1" y="2900"/>
                  </a:cubicBezTo>
                  <a:cubicBezTo>
                    <a:pt x="291" y="2792"/>
                    <a:pt x="580" y="2687"/>
                    <a:pt x="866" y="2583"/>
                  </a:cubicBezTo>
                  <a:cubicBezTo>
                    <a:pt x="1333" y="2414"/>
                    <a:pt x="1799" y="2243"/>
                    <a:pt x="2262" y="2071"/>
                  </a:cubicBezTo>
                  <a:cubicBezTo>
                    <a:pt x="2639" y="1929"/>
                    <a:pt x="3025" y="1770"/>
                    <a:pt x="3431" y="1602"/>
                  </a:cubicBezTo>
                  <a:cubicBezTo>
                    <a:pt x="3854" y="1427"/>
                    <a:pt x="4282" y="1250"/>
                    <a:pt x="4712" y="1090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>
              <a:extLst>
                <a:ext uri="{FF2B5EF4-FFF2-40B4-BE49-F238E27FC236}">
                  <a16:creationId xmlns:a16="http://schemas.microsoft.com/office/drawing/2014/main" id="{C24A7570-DADA-C957-F445-DC230EB55309}"/>
                </a:ext>
              </a:extLst>
            </p:cNvPr>
            <p:cNvSpPr/>
            <p:nvPr/>
          </p:nvSpPr>
          <p:spPr>
            <a:xfrm>
              <a:off x="5808936" y="2983436"/>
              <a:ext cx="49312" cy="138500"/>
            </a:xfrm>
            <a:custGeom>
              <a:avLst/>
              <a:gdLst/>
              <a:ahLst/>
              <a:cxnLst/>
              <a:rect l="l" t="t" r="r" b="b"/>
              <a:pathLst>
                <a:path w="601" h="1688" extrusionOk="0">
                  <a:moveTo>
                    <a:pt x="600" y="1"/>
                  </a:moveTo>
                  <a:lnTo>
                    <a:pt x="304" y="120"/>
                  </a:lnTo>
                  <a:lnTo>
                    <a:pt x="0" y="1687"/>
                  </a:lnTo>
                  <a:cubicBezTo>
                    <a:pt x="104" y="1650"/>
                    <a:pt x="207" y="1612"/>
                    <a:pt x="312" y="1574"/>
                  </a:cubicBezTo>
                  <a:cubicBezTo>
                    <a:pt x="311" y="1435"/>
                    <a:pt x="351" y="1255"/>
                    <a:pt x="393" y="1076"/>
                  </a:cubicBezTo>
                  <a:cubicBezTo>
                    <a:pt x="410" y="1005"/>
                    <a:pt x="426" y="937"/>
                    <a:pt x="437" y="878"/>
                  </a:cubicBezTo>
                  <a:cubicBezTo>
                    <a:pt x="456" y="779"/>
                    <a:pt x="472" y="675"/>
                    <a:pt x="491" y="570"/>
                  </a:cubicBezTo>
                  <a:cubicBezTo>
                    <a:pt x="521" y="380"/>
                    <a:pt x="554" y="186"/>
                    <a:pt x="60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>
              <a:extLst>
                <a:ext uri="{FF2B5EF4-FFF2-40B4-BE49-F238E27FC236}">
                  <a16:creationId xmlns:a16="http://schemas.microsoft.com/office/drawing/2014/main" id="{C0D878B3-AD2C-4184-FCA5-57CF0E9D6911}"/>
                </a:ext>
              </a:extLst>
            </p:cNvPr>
            <p:cNvSpPr/>
            <p:nvPr/>
          </p:nvSpPr>
          <p:spPr>
            <a:xfrm>
              <a:off x="5759624" y="3111681"/>
              <a:ext cx="444137" cy="264857"/>
            </a:xfrm>
            <a:custGeom>
              <a:avLst/>
              <a:gdLst/>
              <a:ahLst/>
              <a:cxnLst/>
              <a:rect l="l" t="t" r="r" b="b"/>
              <a:pathLst>
                <a:path w="5413" h="3228" extrusionOk="0">
                  <a:moveTo>
                    <a:pt x="5412" y="0"/>
                  </a:moveTo>
                  <a:lnTo>
                    <a:pt x="5412" y="0"/>
                  </a:lnTo>
                  <a:cubicBezTo>
                    <a:pt x="5174" y="88"/>
                    <a:pt x="4937" y="176"/>
                    <a:pt x="4698" y="262"/>
                  </a:cubicBezTo>
                  <a:cubicBezTo>
                    <a:pt x="3224" y="800"/>
                    <a:pt x="1709" y="1355"/>
                    <a:pt x="240" y="1988"/>
                  </a:cubicBezTo>
                  <a:lnTo>
                    <a:pt x="0" y="3227"/>
                  </a:lnTo>
                  <a:lnTo>
                    <a:pt x="5232" y="1205"/>
                  </a:lnTo>
                  <a:cubicBezTo>
                    <a:pt x="5274" y="1026"/>
                    <a:pt x="5295" y="830"/>
                    <a:pt x="5318" y="625"/>
                  </a:cubicBezTo>
                  <a:cubicBezTo>
                    <a:pt x="5340" y="415"/>
                    <a:pt x="5364" y="202"/>
                    <a:pt x="541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>
              <a:extLst>
                <a:ext uri="{FF2B5EF4-FFF2-40B4-BE49-F238E27FC236}">
                  <a16:creationId xmlns:a16="http://schemas.microsoft.com/office/drawing/2014/main" id="{CC9279E5-A8FB-2A34-65F0-69978CFB5AB2}"/>
                </a:ext>
              </a:extLst>
            </p:cNvPr>
            <p:cNvSpPr/>
            <p:nvPr/>
          </p:nvSpPr>
          <p:spPr>
            <a:xfrm>
              <a:off x="5837490" y="2830248"/>
              <a:ext cx="122090" cy="144408"/>
            </a:xfrm>
            <a:custGeom>
              <a:avLst/>
              <a:gdLst/>
              <a:ahLst/>
              <a:cxnLst/>
              <a:rect l="l" t="t" r="r" b="b"/>
              <a:pathLst>
                <a:path w="1488" h="1760" extrusionOk="0">
                  <a:moveTo>
                    <a:pt x="1487" y="0"/>
                  </a:moveTo>
                  <a:lnTo>
                    <a:pt x="223" y="608"/>
                  </a:lnTo>
                  <a:lnTo>
                    <a:pt x="0" y="1760"/>
                  </a:lnTo>
                  <a:cubicBezTo>
                    <a:pt x="352" y="1618"/>
                    <a:pt x="704" y="1478"/>
                    <a:pt x="1059" y="1337"/>
                  </a:cubicBezTo>
                  <a:cubicBezTo>
                    <a:pt x="1177" y="921"/>
                    <a:pt x="1325" y="482"/>
                    <a:pt x="1469" y="57"/>
                  </a:cubicBezTo>
                  <a:cubicBezTo>
                    <a:pt x="1475" y="38"/>
                    <a:pt x="1481" y="19"/>
                    <a:pt x="148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>
              <a:extLst>
                <a:ext uri="{FF2B5EF4-FFF2-40B4-BE49-F238E27FC236}">
                  <a16:creationId xmlns:a16="http://schemas.microsoft.com/office/drawing/2014/main" id="{6EB3F224-3A6A-8BB5-FBF9-A4C377B3E462}"/>
                </a:ext>
              </a:extLst>
            </p:cNvPr>
            <p:cNvSpPr/>
            <p:nvPr/>
          </p:nvSpPr>
          <p:spPr>
            <a:xfrm>
              <a:off x="5972874" y="3048174"/>
              <a:ext cx="97393" cy="131608"/>
            </a:xfrm>
            <a:custGeom>
              <a:avLst/>
              <a:gdLst/>
              <a:ahLst/>
              <a:cxnLst/>
              <a:rect l="l" t="t" r="r" b="b"/>
              <a:pathLst>
                <a:path w="1187" h="1604" extrusionOk="0">
                  <a:moveTo>
                    <a:pt x="1186" y="0"/>
                  </a:moveTo>
                  <a:cubicBezTo>
                    <a:pt x="925" y="92"/>
                    <a:pt x="662" y="181"/>
                    <a:pt x="400" y="269"/>
                  </a:cubicBezTo>
                  <a:lnTo>
                    <a:pt x="269" y="313"/>
                  </a:lnTo>
                  <a:lnTo>
                    <a:pt x="286" y="324"/>
                  </a:lnTo>
                  <a:cubicBezTo>
                    <a:pt x="111" y="598"/>
                    <a:pt x="37" y="1233"/>
                    <a:pt x="0" y="1603"/>
                  </a:cubicBezTo>
                  <a:cubicBezTo>
                    <a:pt x="313" y="1485"/>
                    <a:pt x="623" y="1370"/>
                    <a:pt x="932" y="1255"/>
                  </a:cubicBezTo>
                  <a:cubicBezTo>
                    <a:pt x="1023" y="1018"/>
                    <a:pt x="1069" y="719"/>
                    <a:pt x="1113" y="426"/>
                  </a:cubicBezTo>
                  <a:cubicBezTo>
                    <a:pt x="1135" y="284"/>
                    <a:pt x="1159" y="139"/>
                    <a:pt x="11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>
              <a:extLst>
                <a:ext uri="{FF2B5EF4-FFF2-40B4-BE49-F238E27FC236}">
                  <a16:creationId xmlns:a16="http://schemas.microsoft.com/office/drawing/2014/main" id="{26832DA9-DBCD-AE77-7BAD-DFD62AE68E3F}"/>
                </a:ext>
              </a:extLst>
            </p:cNvPr>
            <p:cNvSpPr/>
            <p:nvPr/>
          </p:nvSpPr>
          <p:spPr>
            <a:xfrm>
              <a:off x="6206390" y="3013631"/>
              <a:ext cx="246724" cy="190110"/>
            </a:xfrm>
            <a:custGeom>
              <a:avLst/>
              <a:gdLst/>
              <a:ahLst/>
              <a:cxnLst/>
              <a:rect l="l" t="t" r="r" b="b"/>
              <a:pathLst>
                <a:path w="3007" h="2317" extrusionOk="0">
                  <a:moveTo>
                    <a:pt x="3007" y="1"/>
                  </a:moveTo>
                  <a:lnTo>
                    <a:pt x="3007" y="1"/>
                  </a:lnTo>
                  <a:cubicBezTo>
                    <a:pt x="2612" y="150"/>
                    <a:pt x="2216" y="313"/>
                    <a:pt x="1825" y="473"/>
                  </a:cubicBezTo>
                  <a:cubicBezTo>
                    <a:pt x="1417" y="642"/>
                    <a:pt x="1030" y="801"/>
                    <a:pt x="652" y="943"/>
                  </a:cubicBezTo>
                  <a:cubicBezTo>
                    <a:pt x="498" y="1001"/>
                    <a:pt x="344" y="1056"/>
                    <a:pt x="188" y="1112"/>
                  </a:cubicBezTo>
                  <a:cubicBezTo>
                    <a:pt x="120" y="1334"/>
                    <a:pt x="92" y="1590"/>
                    <a:pt x="65" y="1839"/>
                  </a:cubicBezTo>
                  <a:cubicBezTo>
                    <a:pt x="48" y="1999"/>
                    <a:pt x="29" y="2161"/>
                    <a:pt x="0" y="2317"/>
                  </a:cubicBezTo>
                  <a:lnTo>
                    <a:pt x="2858" y="1212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>
              <a:extLst>
                <a:ext uri="{FF2B5EF4-FFF2-40B4-BE49-F238E27FC236}">
                  <a16:creationId xmlns:a16="http://schemas.microsoft.com/office/drawing/2014/main" id="{7C2CA16D-D351-4E6A-6056-86CDD0E6B676}"/>
                </a:ext>
              </a:extLst>
            </p:cNvPr>
            <p:cNvSpPr/>
            <p:nvPr/>
          </p:nvSpPr>
          <p:spPr>
            <a:xfrm>
              <a:off x="5943007" y="2566702"/>
              <a:ext cx="564996" cy="365861"/>
            </a:xfrm>
            <a:custGeom>
              <a:avLst/>
              <a:gdLst/>
              <a:ahLst/>
              <a:cxnLst/>
              <a:rect l="l" t="t" r="r" b="b"/>
              <a:pathLst>
                <a:path w="6886" h="4459" extrusionOk="0">
                  <a:moveTo>
                    <a:pt x="6886" y="1"/>
                  </a:moveTo>
                  <a:lnTo>
                    <a:pt x="445" y="3095"/>
                  </a:lnTo>
                  <a:cubicBezTo>
                    <a:pt x="418" y="3175"/>
                    <a:pt x="392" y="3253"/>
                    <a:pt x="366" y="3332"/>
                  </a:cubicBezTo>
                  <a:cubicBezTo>
                    <a:pt x="239" y="3706"/>
                    <a:pt x="110" y="4090"/>
                    <a:pt x="1" y="4458"/>
                  </a:cubicBezTo>
                  <a:cubicBezTo>
                    <a:pt x="1637" y="3810"/>
                    <a:pt x="3293" y="3170"/>
                    <a:pt x="4947" y="2582"/>
                  </a:cubicBezTo>
                  <a:cubicBezTo>
                    <a:pt x="5487" y="2391"/>
                    <a:pt x="6058" y="2230"/>
                    <a:pt x="6631" y="2081"/>
                  </a:cubicBezTo>
                  <a:lnTo>
                    <a:pt x="6886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>
              <a:extLst>
                <a:ext uri="{FF2B5EF4-FFF2-40B4-BE49-F238E27FC236}">
                  <a16:creationId xmlns:a16="http://schemas.microsoft.com/office/drawing/2014/main" id="{85362FF8-8C3E-F232-B7D4-EC426B687F41}"/>
                </a:ext>
              </a:extLst>
            </p:cNvPr>
            <p:cNvSpPr/>
            <p:nvPr/>
          </p:nvSpPr>
          <p:spPr>
            <a:xfrm>
              <a:off x="4104906" y="4292059"/>
              <a:ext cx="148182" cy="336487"/>
            </a:xfrm>
            <a:custGeom>
              <a:avLst/>
              <a:gdLst/>
              <a:ahLst/>
              <a:cxnLst/>
              <a:rect l="l" t="t" r="r" b="b"/>
              <a:pathLst>
                <a:path w="1806" h="4101" extrusionOk="0">
                  <a:moveTo>
                    <a:pt x="333" y="1"/>
                  </a:moveTo>
                  <a:cubicBezTo>
                    <a:pt x="110" y="925"/>
                    <a:pt x="1" y="1826"/>
                    <a:pt x="53" y="2678"/>
                  </a:cubicBezTo>
                  <a:cubicBezTo>
                    <a:pt x="270" y="2964"/>
                    <a:pt x="486" y="3215"/>
                    <a:pt x="702" y="3395"/>
                  </a:cubicBezTo>
                  <a:cubicBezTo>
                    <a:pt x="1016" y="3658"/>
                    <a:pt x="1358" y="3888"/>
                    <a:pt x="1714" y="4100"/>
                  </a:cubicBezTo>
                  <a:cubicBezTo>
                    <a:pt x="1681" y="3380"/>
                    <a:pt x="1707" y="2659"/>
                    <a:pt x="1805" y="1947"/>
                  </a:cubicBezTo>
                  <a:cubicBezTo>
                    <a:pt x="1254" y="1357"/>
                    <a:pt x="768" y="697"/>
                    <a:pt x="33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6">
              <a:extLst>
                <a:ext uri="{FF2B5EF4-FFF2-40B4-BE49-F238E27FC236}">
                  <a16:creationId xmlns:a16="http://schemas.microsoft.com/office/drawing/2014/main" id="{F9F9E397-0C83-7DA2-581E-BB72C79D96DA}"/>
                </a:ext>
              </a:extLst>
            </p:cNvPr>
            <p:cNvSpPr/>
            <p:nvPr/>
          </p:nvSpPr>
          <p:spPr>
            <a:xfrm>
              <a:off x="4258669" y="4466416"/>
              <a:ext cx="42912" cy="191012"/>
            </a:xfrm>
            <a:custGeom>
              <a:avLst/>
              <a:gdLst/>
              <a:ahLst/>
              <a:cxnLst/>
              <a:rect l="l" t="t" r="r" b="b"/>
              <a:pathLst>
                <a:path w="523" h="2328" extrusionOk="0">
                  <a:moveTo>
                    <a:pt x="103" y="1"/>
                  </a:moveTo>
                  <a:cubicBezTo>
                    <a:pt x="18" y="692"/>
                    <a:pt x="0" y="1391"/>
                    <a:pt x="37" y="2088"/>
                  </a:cubicBezTo>
                  <a:cubicBezTo>
                    <a:pt x="182" y="2170"/>
                    <a:pt x="330" y="2250"/>
                    <a:pt x="479" y="2328"/>
                  </a:cubicBezTo>
                  <a:cubicBezTo>
                    <a:pt x="443" y="1685"/>
                    <a:pt x="454" y="1041"/>
                    <a:pt x="522" y="399"/>
                  </a:cubicBezTo>
                  <a:cubicBezTo>
                    <a:pt x="379" y="271"/>
                    <a:pt x="238" y="139"/>
                    <a:pt x="10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6">
              <a:extLst>
                <a:ext uri="{FF2B5EF4-FFF2-40B4-BE49-F238E27FC236}">
                  <a16:creationId xmlns:a16="http://schemas.microsoft.com/office/drawing/2014/main" id="{12E4777E-DE1F-9CE9-37F8-614D967D3A1C}"/>
                </a:ext>
              </a:extLst>
            </p:cNvPr>
            <p:cNvSpPr/>
            <p:nvPr/>
          </p:nvSpPr>
          <p:spPr>
            <a:xfrm>
              <a:off x="4310772" y="4511790"/>
              <a:ext cx="216776" cy="254273"/>
            </a:xfrm>
            <a:custGeom>
              <a:avLst/>
              <a:gdLst/>
              <a:ahLst/>
              <a:cxnLst/>
              <a:rect l="l" t="t" r="r" b="b"/>
              <a:pathLst>
                <a:path w="2642" h="3099" extrusionOk="0">
                  <a:moveTo>
                    <a:pt x="65" y="1"/>
                  </a:moveTo>
                  <a:cubicBezTo>
                    <a:pt x="5" y="625"/>
                    <a:pt x="0" y="1252"/>
                    <a:pt x="44" y="1878"/>
                  </a:cubicBezTo>
                  <a:cubicBezTo>
                    <a:pt x="352" y="2034"/>
                    <a:pt x="663" y="2183"/>
                    <a:pt x="970" y="2330"/>
                  </a:cubicBezTo>
                  <a:cubicBezTo>
                    <a:pt x="1194" y="2436"/>
                    <a:pt x="1417" y="2541"/>
                    <a:pt x="1637" y="2649"/>
                  </a:cubicBezTo>
                  <a:cubicBezTo>
                    <a:pt x="1977" y="2815"/>
                    <a:pt x="2311" y="2965"/>
                    <a:pt x="2641" y="3098"/>
                  </a:cubicBezTo>
                  <a:cubicBezTo>
                    <a:pt x="2103" y="2392"/>
                    <a:pt x="1573" y="1634"/>
                    <a:pt x="1239" y="836"/>
                  </a:cubicBezTo>
                  <a:cubicBezTo>
                    <a:pt x="1021" y="702"/>
                    <a:pt x="806" y="563"/>
                    <a:pt x="598" y="416"/>
                  </a:cubicBezTo>
                  <a:cubicBezTo>
                    <a:pt x="413" y="286"/>
                    <a:pt x="237" y="146"/>
                    <a:pt x="6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>
              <a:extLst>
                <a:ext uri="{FF2B5EF4-FFF2-40B4-BE49-F238E27FC236}">
                  <a16:creationId xmlns:a16="http://schemas.microsoft.com/office/drawing/2014/main" id="{3CC30FCB-69A6-3E68-F780-074023370118}"/>
                </a:ext>
              </a:extLst>
            </p:cNvPr>
            <p:cNvSpPr/>
            <p:nvPr/>
          </p:nvSpPr>
          <p:spPr>
            <a:xfrm>
              <a:off x="4394463" y="4722413"/>
              <a:ext cx="209802" cy="136531"/>
            </a:xfrm>
            <a:custGeom>
              <a:avLst/>
              <a:gdLst/>
              <a:ahLst/>
              <a:cxnLst/>
              <a:rect l="l" t="t" r="r" b="b"/>
              <a:pathLst>
                <a:path w="2557" h="1664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231"/>
                    <a:pt x="91" y="458"/>
                    <a:pt x="153" y="680"/>
                  </a:cubicBezTo>
                  <a:cubicBezTo>
                    <a:pt x="946" y="1087"/>
                    <a:pt x="1745" y="1408"/>
                    <a:pt x="2556" y="1664"/>
                  </a:cubicBezTo>
                  <a:cubicBezTo>
                    <a:pt x="2359" y="1455"/>
                    <a:pt x="2171" y="1239"/>
                    <a:pt x="1992" y="1011"/>
                  </a:cubicBezTo>
                  <a:cubicBezTo>
                    <a:pt x="1944" y="951"/>
                    <a:pt x="1897" y="888"/>
                    <a:pt x="1850" y="827"/>
                  </a:cubicBezTo>
                  <a:cubicBezTo>
                    <a:pt x="1416" y="663"/>
                    <a:pt x="980" y="476"/>
                    <a:pt x="534" y="257"/>
                  </a:cubicBezTo>
                  <a:cubicBezTo>
                    <a:pt x="359" y="170"/>
                    <a:pt x="179" y="86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>
              <a:extLst>
                <a:ext uri="{FF2B5EF4-FFF2-40B4-BE49-F238E27FC236}">
                  <a16:creationId xmlns:a16="http://schemas.microsoft.com/office/drawing/2014/main" id="{CB61DC98-619F-9F42-A92A-E9077455F4DA}"/>
                </a:ext>
              </a:extLst>
            </p:cNvPr>
            <p:cNvSpPr/>
            <p:nvPr/>
          </p:nvSpPr>
          <p:spPr>
            <a:xfrm>
              <a:off x="4112209" y="4540918"/>
              <a:ext cx="275934" cy="227278"/>
            </a:xfrm>
            <a:custGeom>
              <a:avLst/>
              <a:gdLst/>
              <a:ahLst/>
              <a:cxnLst/>
              <a:rect l="l" t="t" r="r" b="b"/>
              <a:pathLst>
                <a:path w="3363" h="2770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351"/>
                    <a:pt x="115" y="691"/>
                    <a:pt x="222" y="1020"/>
                  </a:cubicBezTo>
                  <a:cubicBezTo>
                    <a:pt x="672" y="1288"/>
                    <a:pt x="1137" y="1542"/>
                    <a:pt x="1599" y="1790"/>
                  </a:cubicBezTo>
                  <a:cubicBezTo>
                    <a:pt x="2020" y="2016"/>
                    <a:pt x="2416" y="2230"/>
                    <a:pt x="2800" y="2457"/>
                  </a:cubicBezTo>
                  <a:cubicBezTo>
                    <a:pt x="2989" y="2566"/>
                    <a:pt x="3176" y="2670"/>
                    <a:pt x="3363" y="2770"/>
                  </a:cubicBezTo>
                  <a:cubicBezTo>
                    <a:pt x="3304" y="2553"/>
                    <a:pt x="3260" y="2336"/>
                    <a:pt x="3232" y="2114"/>
                  </a:cubicBezTo>
                  <a:cubicBezTo>
                    <a:pt x="2280" y="1663"/>
                    <a:pt x="1303" y="1192"/>
                    <a:pt x="490" y="513"/>
                  </a:cubicBezTo>
                  <a:cubicBezTo>
                    <a:pt x="326" y="376"/>
                    <a:pt x="161" y="199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>
              <a:extLst>
                <a:ext uri="{FF2B5EF4-FFF2-40B4-BE49-F238E27FC236}">
                  <a16:creationId xmlns:a16="http://schemas.microsoft.com/office/drawing/2014/main" id="{C8C16EAD-84D5-0D6E-CDE1-3477AAED960E}"/>
                </a:ext>
              </a:extLst>
            </p:cNvPr>
            <p:cNvSpPr/>
            <p:nvPr/>
          </p:nvSpPr>
          <p:spPr>
            <a:xfrm>
              <a:off x="4137481" y="3521769"/>
              <a:ext cx="466618" cy="1034322"/>
            </a:xfrm>
            <a:custGeom>
              <a:avLst/>
              <a:gdLst/>
              <a:ahLst/>
              <a:cxnLst/>
              <a:rect l="l" t="t" r="r" b="b"/>
              <a:pathLst>
                <a:path w="5687" h="12606" extrusionOk="0">
                  <a:moveTo>
                    <a:pt x="4287" y="1"/>
                  </a:moveTo>
                  <a:cubicBezTo>
                    <a:pt x="4009" y="527"/>
                    <a:pt x="3700" y="1091"/>
                    <a:pt x="3371" y="1687"/>
                  </a:cubicBezTo>
                  <a:cubicBezTo>
                    <a:pt x="2149" y="3905"/>
                    <a:pt x="669" y="6591"/>
                    <a:pt x="0" y="9134"/>
                  </a:cubicBezTo>
                  <a:cubicBezTo>
                    <a:pt x="757" y="10375"/>
                    <a:pt x="1649" y="11495"/>
                    <a:pt x="2821" y="12323"/>
                  </a:cubicBezTo>
                  <a:cubicBezTo>
                    <a:pt x="2958" y="12420"/>
                    <a:pt x="3099" y="12514"/>
                    <a:pt x="3241" y="12606"/>
                  </a:cubicBezTo>
                  <a:cubicBezTo>
                    <a:pt x="2949" y="11691"/>
                    <a:pt x="3021" y="10708"/>
                    <a:pt x="3103" y="9740"/>
                  </a:cubicBezTo>
                  <a:cubicBezTo>
                    <a:pt x="3240" y="8142"/>
                    <a:pt x="3378" y="6533"/>
                    <a:pt x="3881" y="4993"/>
                  </a:cubicBezTo>
                  <a:cubicBezTo>
                    <a:pt x="4211" y="3975"/>
                    <a:pt x="4669" y="2993"/>
                    <a:pt x="5014" y="1976"/>
                  </a:cubicBezTo>
                  <a:cubicBezTo>
                    <a:pt x="5196" y="1439"/>
                    <a:pt x="5403" y="860"/>
                    <a:pt x="5686" y="391"/>
                  </a:cubicBezTo>
                  <a:cubicBezTo>
                    <a:pt x="5267" y="236"/>
                    <a:pt x="4761" y="147"/>
                    <a:pt x="428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>
              <a:extLst>
                <a:ext uri="{FF2B5EF4-FFF2-40B4-BE49-F238E27FC236}">
                  <a16:creationId xmlns:a16="http://schemas.microsoft.com/office/drawing/2014/main" id="{2F54F2CC-CF7C-DF96-90FA-CD2CF25660DD}"/>
                </a:ext>
              </a:extLst>
            </p:cNvPr>
            <p:cNvSpPr/>
            <p:nvPr/>
          </p:nvSpPr>
          <p:spPr>
            <a:xfrm>
              <a:off x="4138629" y="4647830"/>
              <a:ext cx="626944" cy="344528"/>
            </a:xfrm>
            <a:custGeom>
              <a:avLst/>
              <a:gdLst/>
              <a:ahLst/>
              <a:cxnLst/>
              <a:rect l="l" t="t" r="r" b="b"/>
              <a:pathLst>
                <a:path w="7641" h="4199" extrusionOk="0">
                  <a:moveTo>
                    <a:pt x="0" y="1"/>
                  </a:moveTo>
                  <a:cubicBezTo>
                    <a:pt x="87" y="224"/>
                    <a:pt x="192" y="440"/>
                    <a:pt x="315" y="650"/>
                  </a:cubicBezTo>
                  <a:cubicBezTo>
                    <a:pt x="1405" y="2513"/>
                    <a:pt x="3863" y="3700"/>
                    <a:pt x="7641" y="4198"/>
                  </a:cubicBezTo>
                  <a:cubicBezTo>
                    <a:pt x="7047" y="3799"/>
                    <a:pt x="6479" y="3358"/>
                    <a:pt x="5964" y="2859"/>
                  </a:cubicBezTo>
                  <a:cubicBezTo>
                    <a:pt x="4745" y="2509"/>
                    <a:pt x="3559" y="2014"/>
                    <a:pt x="2379" y="1321"/>
                  </a:cubicBezTo>
                  <a:cubicBezTo>
                    <a:pt x="1996" y="1097"/>
                    <a:pt x="1602" y="885"/>
                    <a:pt x="1184" y="658"/>
                  </a:cubicBezTo>
                  <a:cubicBezTo>
                    <a:pt x="789" y="444"/>
                    <a:pt x="390" y="228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>
              <a:extLst>
                <a:ext uri="{FF2B5EF4-FFF2-40B4-BE49-F238E27FC236}">
                  <a16:creationId xmlns:a16="http://schemas.microsoft.com/office/drawing/2014/main" id="{42F976AA-9A18-ED83-C1B4-4733C17F5FC8}"/>
                </a:ext>
              </a:extLst>
            </p:cNvPr>
            <p:cNvSpPr/>
            <p:nvPr/>
          </p:nvSpPr>
          <p:spPr>
            <a:xfrm>
              <a:off x="5760034" y="4764095"/>
              <a:ext cx="349779" cy="160982"/>
            </a:xfrm>
            <a:custGeom>
              <a:avLst/>
              <a:gdLst/>
              <a:ahLst/>
              <a:cxnLst/>
              <a:rect l="l" t="t" r="r" b="b"/>
              <a:pathLst>
                <a:path w="4263" h="1962" extrusionOk="0">
                  <a:moveTo>
                    <a:pt x="4262" y="0"/>
                  </a:moveTo>
                  <a:cubicBezTo>
                    <a:pt x="3017" y="477"/>
                    <a:pt x="1793" y="876"/>
                    <a:pt x="586" y="1200"/>
                  </a:cubicBezTo>
                  <a:cubicBezTo>
                    <a:pt x="411" y="1456"/>
                    <a:pt x="216" y="1707"/>
                    <a:pt x="1" y="1961"/>
                  </a:cubicBezTo>
                  <a:cubicBezTo>
                    <a:pt x="1897" y="1517"/>
                    <a:pt x="3318" y="862"/>
                    <a:pt x="426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6">
              <a:extLst>
                <a:ext uri="{FF2B5EF4-FFF2-40B4-BE49-F238E27FC236}">
                  <a16:creationId xmlns:a16="http://schemas.microsoft.com/office/drawing/2014/main" id="{92790143-7705-1A5F-2480-42E5D67E5308}"/>
                </a:ext>
              </a:extLst>
            </p:cNvPr>
            <p:cNvSpPr/>
            <p:nvPr/>
          </p:nvSpPr>
          <p:spPr>
            <a:xfrm>
              <a:off x="5821326" y="4524180"/>
              <a:ext cx="403440" cy="318354"/>
            </a:xfrm>
            <a:custGeom>
              <a:avLst/>
              <a:gdLst/>
              <a:ahLst/>
              <a:cxnLst/>
              <a:rect l="l" t="t" r="r" b="b"/>
              <a:pathLst>
                <a:path w="4917" h="3880" extrusionOk="0">
                  <a:moveTo>
                    <a:pt x="4917" y="1"/>
                  </a:moveTo>
                  <a:lnTo>
                    <a:pt x="4917" y="1"/>
                  </a:lnTo>
                  <a:cubicBezTo>
                    <a:pt x="3630" y="767"/>
                    <a:pt x="2219" y="1505"/>
                    <a:pt x="710" y="2146"/>
                  </a:cubicBezTo>
                  <a:cubicBezTo>
                    <a:pt x="584" y="2768"/>
                    <a:pt x="343" y="3334"/>
                    <a:pt x="0" y="3879"/>
                  </a:cubicBezTo>
                  <a:cubicBezTo>
                    <a:pt x="1261" y="3532"/>
                    <a:pt x="2543" y="3105"/>
                    <a:pt x="3846" y="2590"/>
                  </a:cubicBezTo>
                  <a:cubicBezTo>
                    <a:pt x="3996" y="2422"/>
                    <a:pt x="4133" y="2248"/>
                    <a:pt x="4251" y="2066"/>
                  </a:cubicBezTo>
                  <a:cubicBezTo>
                    <a:pt x="4660" y="1436"/>
                    <a:pt x="4862" y="737"/>
                    <a:pt x="491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>
              <a:extLst>
                <a:ext uri="{FF2B5EF4-FFF2-40B4-BE49-F238E27FC236}">
                  <a16:creationId xmlns:a16="http://schemas.microsoft.com/office/drawing/2014/main" id="{0ADA2574-AEB1-D96A-E4A5-83DAE8428BE8}"/>
                </a:ext>
              </a:extLst>
            </p:cNvPr>
            <p:cNvSpPr/>
            <p:nvPr/>
          </p:nvSpPr>
          <p:spPr>
            <a:xfrm>
              <a:off x="6074781" y="4354417"/>
              <a:ext cx="152531" cy="233760"/>
            </a:xfrm>
            <a:custGeom>
              <a:avLst/>
              <a:gdLst/>
              <a:ahLst/>
              <a:cxnLst/>
              <a:rect l="l" t="t" r="r" b="b"/>
              <a:pathLst>
                <a:path w="1859" h="2849" extrusionOk="0">
                  <a:moveTo>
                    <a:pt x="1658" y="1"/>
                  </a:moveTo>
                  <a:cubicBezTo>
                    <a:pt x="1151" y="313"/>
                    <a:pt x="637" y="610"/>
                    <a:pt x="123" y="903"/>
                  </a:cubicBezTo>
                  <a:cubicBezTo>
                    <a:pt x="177" y="1556"/>
                    <a:pt x="106" y="2204"/>
                    <a:pt x="0" y="2848"/>
                  </a:cubicBezTo>
                  <a:cubicBezTo>
                    <a:pt x="615" y="2529"/>
                    <a:pt x="1231" y="2190"/>
                    <a:pt x="1841" y="1826"/>
                  </a:cubicBezTo>
                  <a:cubicBezTo>
                    <a:pt x="1858" y="1235"/>
                    <a:pt x="1789" y="621"/>
                    <a:pt x="165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>
              <a:extLst>
                <a:ext uri="{FF2B5EF4-FFF2-40B4-BE49-F238E27FC236}">
                  <a16:creationId xmlns:a16="http://schemas.microsoft.com/office/drawing/2014/main" id="{5CB5A2C1-1402-738B-A4C7-E422C7B0EEB3}"/>
                </a:ext>
              </a:extLst>
            </p:cNvPr>
            <p:cNvSpPr/>
            <p:nvPr/>
          </p:nvSpPr>
          <p:spPr>
            <a:xfrm>
              <a:off x="5881141" y="4437042"/>
              <a:ext cx="191915" cy="241965"/>
            </a:xfrm>
            <a:custGeom>
              <a:avLst/>
              <a:gdLst/>
              <a:ahLst/>
              <a:cxnLst/>
              <a:rect l="l" t="t" r="r" b="b"/>
              <a:pathLst>
                <a:path w="2339" h="2949" extrusionOk="0">
                  <a:moveTo>
                    <a:pt x="2297" y="1"/>
                  </a:moveTo>
                  <a:lnTo>
                    <a:pt x="2297" y="1"/>
                  </a:lnTo>
                  <a:cubicBezTo>
                    <a:pt x="1541" y="423"/>
                    <a:pt x="777" y="824"/>
                    <a:pt x="1" y="1193"/>
                  </a:cubicBezTo>
                  <a:cubicBezTo>
                    <a:pt x="17" y="1284"/>
                    <a:pt x="30" y="1377"/>
                    <a:pt x="41" y="1470"/>
                  </a:cubicBezTo>
                  <a:cubicBezTo>
                    <a:pt x="103" y="2006"/>
                    <a:pt x="95" y="2493"/>
                    <a:pt x="28" y="2948"/>
                  </a:cubicBezTo>
                  <a:cubicBezTo>
                    <a:pt x="733" y="2647"/>
                    <a:pt x="1439" y="2317"/>
                    <a:pt x="2143" y="1956"/>
                  </a:cubicBezTo>
                  <a:cubicBezTo>
                    <a:pt x="2256" y="1309"/>
                    <a:pt x="2338" y="659"/>
                    <a:pt x="229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>
              <a:extLst>
                <a:ext uri="{FF2B5EF4-FFF2-40B4-BE49-F238E27FC236}">
                  <a16:creationId xmlns:a16="http://schemas.microsoft.com/office/drawing/2014/main" id="{003D1D8F-F6FD-29F3-C706-C016C5456A85}"/>
                </a:ext>
              </a:extLst>
            </p:cNvPr>
            <p:cNvSpPr/>
            <p:nvPr/>
          </p:nvSpPr>
          <p:spPr>
            <a:xfrm>
              <a:off x="5566805" y="3527431"/>
              <a:ext cx="640400" cy="991410"/>
            </a:xfrm>
            <a:custGeom>
              <a:avLst/>
              <a:gdLst/>
              <a:ahLst/>
              <a:cxnLst/>
              <a:rect l="l" t="t" r="r" b="b"/>
              <a:pathLst>
                <a:path w="7805" h="12083" extrusionOk="0">
                  <a:moveTo>
                    <a:pt x="5348" y="1"/>
                  </a:moveTo>
                  <a:lnTo>
                    <a:pt x="5348" y="1"/>
                  </a:lnTo>
                  <a:cubicBezTo>
                    <a:pt x="3950" y="620"/>
                    <a:pt x="2490" y="1081"/>
                    <a:pt x="1056" y="1607"/>
                  </a:cubicBezTo>
                  <a:cubicBezTo>
                    <a:pt x="745" y="2452"/>
                    <a:pt x="393" y="3271"/>
                    <a:pt x="0" y="4031"/>
                  </a:cubicBezTo>
                  <a:cubicBezTo>
                    <a:pt x="5" y="4267"/>
                    <a:pt x="21" y="4497"/>
                    <a:pt x="56" y="4714"/>
                  </a:cubicBezTo>
                  <a:cubicBezTo>
                    <a:pt x="296" y="6180"/>
                    <a:pt x="1091" y="7374"/>
                    <a:pt x="1931" y="8562"/>
                  </a:cubicBezTo>
                  <a:cubicBezTo>
                    <a:pt x="2705" y="9658"/>
                    <a:pt x="3504" y="10757"/>
                    <a:pt x="3790" y="12082"/>
                  </a:cubicBezTo>
                  <a:cubicBezTo>
                    <a:pt x="5159" y="11431"/>
                    <a:pt x="6495" y="10683"/>
                    <a:pt x="7805" y="9877"/>
                  </a:cubicBezTo>
                  <a:cubicBezTo>
                    <a:pt x="7461" y="8383"/>
                    <a:pt x="6793" y="6855"/>
                    <a:pt x="6194" y="5487"/>
                  </a:cubicBezTo>
                  <a:cubicBezTo>
                    <a:pt x="5879" y="4766"/>
                    <a:pt x="5580" y="4086"/>
                    <a:pt x="5360" y="3474"/>
                  </a:cubicBezTo>
                  <a:cubicBezTo>
                    <a:pt x="4895" y="2189"/>
                    <a:pt x="4959" y="1026"/>
                    <a:pt x="534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6">
              <a:extLst>
                <a:ext uri="{FF2B5EF4-FFF2-40B4-BE49-F238E27FC236}">
                  <a16:creationId xmlns:a16="http://schemas.microsoft.com/office/drawing/2014/main" id="{C5F928E4-A65B-CD36-8686-AC80D9DDBA8A}"/>
                </a:ext>
              </a:extLst>
            </p:cNvPr>
            <p:cNvSpPr/>
            <p:nvPr/>
          </p:nvSpPr>
          <p:spPr>
            <a:xfrm>
              <a:off x="6043355" y="4464611"/>
              <a:ext cx="16984" cy="17231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1"/>
                  </a:moveTo>
                  <a:cubicBezTo>
                    <a:pt x="48" y="1"/>
                    <a:pt x="1" y="48"/>
                    <a:pt x="1" y="105"/>
                  </a:cubicBezTo>
                  <a:cubicBezTo>
                    <a:pt x="1" y="163"/>
                    <a:pt x="48" y="209"/>
                    <a:pt x="104" y="209"/>
                  </a:cubicBezTo>
                  <a:cubicBezTo>
                    <a:pt x="160" y="209"/>
                    <a:pt x="207" y="163"/>
                    <a:pt x="207" y="105"/>
                  </a:cubicBezTo>
                  <a:cubicBezTo>
                    <a:pt x="207" y="48"/>
                    <a:pt x="16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>
              <a:extLst>
                <a:ext uri="{FF2B5EF4-FFF2-40B4-BE49-F238E27FC236}">
                  <a16:creationId xmlns:a16="http://schemas.microsoft.com/office/drawing/2014/main" id="{9156B6D5-EEAE-2375-F815-CB66CC77023C}"/>
                </a:ext>
              </a:extLst>
            </p:cNvPr>
            <p:cNvSpPr/>
            <p:nvPr/>
          </p:nvSpPr>
          <p:spPr>
            <a:xfrm>
              <a:off x="6192442" y="4557902"/>
              <a:ext cx="18215" cy="18461"/>
            </a:xfrm>
            <a:custGeom>
              <a:avLst/>
              <a:gdLst/>
              <a:ahLst/>
              <a:cxnLst/>
              <a:rect l="l" t="t" r="r" b="b"/>
              <a:pathLst>
                <a:path w="222" h="225" extrusionOk="0">
                  <a:moveTo>
                    <a:pt x="111" y="1"/>
                  </a:moveTo>
                  <a:cubicBezTo>
                    <a:pt x="50" y="1"/>
                    <a:pt x="0" y="51"/>
                    <a:pt x="0" y="112"/>
                  </a:cubicBezTo>
                  <a:cubicBezTo>
                    <a:pt x="0" y="174"/>
                    <a:pt x="50" y="225"/>
                    <a:pt x="111" y="225"/>
                  </a:cubicBezTo>
                  <a:cubicBezTo>
                    <a:pt x="172" y="225"/>
                    <a:pt x="222" y="174"/>
                    <a:pt x="222" y="112"/>
                  </a:cubicBezTo>
                  <a:cubicBezTo>
                    <a:pt x="222" y="51"/>
                    <a:pt x="172" y="2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>
              <a:extLst>
                <a:ext uri="{FF2B5EF4-FFF2-40B4-BE49-F238E27FC236}">
                  <a16:creationId xmlns:a16="http://schemas.microsoft.com/office/drawing/2014/main" id="{63ABE74D-F004-E5E4-4775-1BCD1C965C3D}"/>
                </a:ext>
              </a:extLst>
            </p:cNvPr>
            <p:cNvSpPr/>
            <p:nvPr/>
          </p:nvSpPr>
          <p:spPr>
            <a:xfrm>
              <a:off x="5580261" y="3855961"/>
              <a:ext cx="23877" cy="24205"/>
            </a:xfrm>
            <a:custGeom>
              <a:avLst/>
              <a:gdLst/>
              <a:ahLst/>
              <a:cxnLst/>
              <a:rect l="l" t="t" r="r" b="b"/>
              <a:pathLst>
                <a:path w="291" h="295" extrusionOk="0">
                  <a:moveTo>
                    <a:pt x="145" y="1"/>
                  </a:moveTo>
                  <a:cubicBezTo>
                    <a:pt x="65" y="1"/>
                    <a:pt x="1" y="67"/>
                    <a:pt x="1" y="148"/>
                  </a:cubicBezTo>
                  <a:cubicBezTo>
                    <a:pt x="1" y="229"/>
                    <a:pt x="65" y="294"/>
                    <a:pt x="145" y="294"/>
                  </a:cubicBezTo>
                  <a:cubicBezTo>
                    <a:pt x="226" y="294"/>
                    <a:pt x="291" y="229"/>
                    <a:pt x="291" y="148"/>
                  </a:cubicBezTo>
                  <a:cubicBezTo>
                    <a:pt x="291" y="67"/>
                    <a:pt x="22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>
              <a:extLst>
                <a:ext uri="{FF2B5EF4-FFF2-40B4-BE49-F238E27FC236}">
                  <a16:creationId xmlns:a16="http://schemas.microsoft.com/office/drawing/2014/main" id="{3D25358A-9649-7F56-5A6D-DD6F82593B8A}"/>
                </a:ext>
              </a:extLst>
            </p:cNvPr>
            <p:cNvSpPr/>
            <p:nvPr/>
          </p:nvSpPr>
          <p:spPr>
            <a:xfrm>
              <a:off x="4370669" y="4589738"/>
              <a:ext cx="36922" cy="37087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5" y="0"/>
                  </a:moveTo>
                  <a:cubicBezTo>
                    <a:pt x="101" y="0"/>
                    <a:pt x="1" y="101"/>
                    <a:pt x="1" y="226"/>
                  </a:cubicBezTo>
                  <a:cubicBezTo>
                    <a:pt x="1" y="351"/>
                    <a:pt x="101" y="451"/>
                    <a:pt x="225" y="451"/>
                  </a:cubicBezTo>
                  <a:cubicBezTo>
                    <a:pt x="350" y="451"/>
                    <a:pt x="449" y="351"/>
                    <a:pt x="449" y="226"/>
                  </a:cubicBezTo>
                  <a:cubicBezTo>
                    <a:pt x="449" y="101"/>
                    <a:pt x="350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>
              <a:extLst>
                <a:ext uri="{FF2B5EF4-FFF2-40B4-BE49-F238E27FC236}">
                  <a16:creationId xmlns:a16="http://schemas.microsoft.com/office/drawing/2014/main" id="{20A281A2-8E13-19AD-D417-8BA51C239C67}"/>
                </a:ext>
              </a:extLst>
            </p:cNvPr>
            <p:cNvSpPr/>
            <p:nvPr/>
          </p:nvSpPr>
          <p:spPr>
            <a:xfrm>
              <a:off x="4138383" y="4328982"/>
              <a:ext cx="20102" cy="20102"/>
            </a:xfrm>
            <a:custGeom>
              <a:avLst/>
              <a:gdLst/>
              <a:ahLst/>
              <a:cxnLst/>
              <a:rect l="l" t="t" r="r" b="b"/>
              <a:pathLst>
                <a:path w="245" h="245" extrusionOk="0">
                  <a:moveTo>
                    <a:pt x="122" y="1"/>
                  </a:moveTo>
                  <a:cubicBezTo>
                    <a:pt x="55" y="1"/>
                    <a:pt x="0" y="55"/>
                    <a:pt x="0" y="123"/>
                  </a:cubicBezTo>
                  <a:cubicBezTo>
                    <a:pt x="0" y="190"/>
                    <a:pt x="55" y="245"/>
                    <a:pt x="122" y="245"/>
                  </a:cubicBezTo>
                  <a:cubicBezTo>
                    <a:pt x="190" y="245"/>
                    <a:pt x="244" y="190"/>
                    <a:pt x="244" y="123"/>
                  </a:cubicBezTo>
                  <a:cubicBezTo>
                    <a:pt x="244" y="55"/>
                    <a:pt x="190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>
              <a:extLst>
                <a:ext uri="{FF2B5EF4-FFF2-40B4-BE49-F238E27FC236}">
                  <a16:creationId xmlns:a16="http://schemas.microsoft.com/office/drawing/2014/main" id="{F2CA2C1F-320B-84EC-87D6-A392C3D09BAF}"/>
                </a:ext>
              </a:extLst>
            </p:cNvPr>
            <p:cNvSpPr/>
            <p:nvPr/>
          </p:nvSpPr>
          <p:spPr>
            <a:xfrm>
              <a:off x="4158486" y="4245864"/>
              <a:ext cx="14441" cy="14523"/>
            </a:xfrm>
            <a:custGeom>
              <a:avLst/>
              <a:gdLst/>
              <a:ahLst/>
              <a:cxnLst/>
              <a:rect l="l" t="t" r="r" b="b"/>
              <a:pathLst>
                <a:path w="176" h="177" extrusionOk="0">
                  <a:moveTo>
                    <a:pt x="90" y="1"/>
                  </a:moveTo>
                  <a:cubicBezTo>
                    <a:pt x="89" y="1"/>
                    <a:pt x="89" y="1"/>
                    <a:pt x="88" y="1"/>
                  </a:cubicBezTo>
                  <a:cubicBezTo>
                    <a:pt x="40" y="1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6" y="176"/>
                    <a:pt x="176" y="138"/>
                    <a:pt x="176" y="88"/>
                  </a:cubicBezTo>
                  <a:cubicBezTo>
                    <a:pt x="176" y="40"/>
                    <a:pt x="137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>
              <a:extLst>
                <a:ext uri="{FF2B5EF4-FFF2-40B4-BE49-F238E27FC236}">
                  <a16:creationId xmlns:a16="http://schemas.microsoft.com/office/drawing/2014/main" id="{19144F63-3815-6C38-9B3C-3AC69759F58D}"/>
                </a:ext>
              </a:extLst>
            </p:cNvPr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>
              <a:extLst>
                <a:ext uri="{FF2B5EF4-FFF2-40B4-BE49-F238E27FC236}">
                  <a16:creationId xmlns:a16="http://schemas.microsoft.com/office/drawing/2014/main" id="{2584B5E2-88CF-F878-15EB-1C00B9852F12}"/>
                </a:ext>
              </a:extLst>
            </p:cNvPr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6">
              <a:extLst>
                <a:ext uri="{FF2B5EF4-FFF2-40B4-BE49-F238E27FC236}">
                  <a16:creationId xmlns:a16="http://schemas.microsoft.com/office/drawing/2014/main" id="{9F50A46D-FB80-E847-D3D9-7C941C30569A}"/>
                </a:ext>
              </a:extLst>
            </p:cNvPr>
            <p:cNvSpPr/>
            <p:nvPr/>
          </p:nvSpPr>
          <p:spPr>
            <a:xfrm>
              <a:off x="4668021" y="2787664"/>
              <a:ext cx="1010692" cy="234089"/>
            </a:xfrm>
            <a:custGeom>
              <a:avLst/>
              <a:gdLst/>
              <a:ahLst/>
              <a:cxnLst/>
              <a:rect l="l" t="t" r="r" b="b"/>
              <a:pathLst>
                <a:path w="12318" h="2853" extrusionOk="0">
                  <a:moveTo>
                    <a:pt x="12318" y="0"/>
                  </a:moveTo>
                  <a:lnTo>
                    <a:pt x="1" y="1687"/>
                  </a:lnTo>
                  <a:cubicBezTo>
                    <a:pt x="456" y="2569"/>
                    <a:pt x="936" y="2853"/>
                    <a:pt x="1367" y="2853"/>
                  </a:cubicBezTo>
                  <a:cubicBezTo>
                    <a:pt x="2147" y="2853"/>
                    <a:pt x="2762" y="1919"/>
                    <a:pt x="2761" y="1917"/>
                  </a:cubicBezTo>
                  <a:lnTo>
                    <a:pt x="2761" y="1917"/>
                  </a:lnTo>
                  <a:cubicBezTo>
                    <a:pt x="3349" y="2379"/>
                    <a:pt x="3848" y="2545"/>
                    <a:pt x="4261" y="2545"/>
                  </a:cubicBezTo>
                  <a:cubicBezTo>
                    <a:pt x="5312" y="2545"/>
                    <a:pt x="5808" y="1474"/>
                    <a:pt x="5808" y="1474"/>
                  </a:cubicBezTo>
                  <a:cubicBezTo>
                    <a:pt x="6264" y="2016"/>
                    <a:pt x="6771" y="2204"/>
                    <a:pt x="7255" y="2204"/>
                  </a:cubicBezTo>
                  <a:cubicBezTo>
                    <a:pt x="8361" y="2204"/>
                    <a:pt x="9350" y="1223"/>
                    <a:pt x="9350" y="1223"/>
                  </a:cubicBezTo>
                  <a:cubicBezTo>
                    <a:pt x="9842" y="1686"/>
                    <a:pt x="10266" y="1864"/>
                    <a:pt x="10628" y="1864"/>
                  </a:cubicBezTo>
                  <a:cubicBezTo>
                    <a:pt x="11802" y="1864"/>
                    <a:pt x="12318" y="0"/>
                    <a:pt x="1231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6">
              <a:extLst>
                <a:ext uri="{FF2B5EF4-FFF2-40B4-BE49-F238E27FC236}">
                  <a16:creationId xmlns:a16="http://schemas.microsoft.com/office/drawing/2014/main" id="{6B37DCD9-F77B-A266-1530-D1D065FDA423}"/>
                </a:ext>
              </a:extLst>
            </p:cNvPr>
            <p:cNvSpPr/>
            <p:nvPr/>
          </p:nvSpPr>
          <p:spPr>
            <a:xfrm>
              <a:off x="4723077" y="2958985"/>
              <a:ext cx="139977" cy="46769"/>
            </a:xfrm>
            <a:custGeom>
              <a:avLst/>
              <a:gdLst/>
              <a:ahLst/>
              <a:cxnLst/>
              <a:rect l="l" t="t" r="r" b="b"/>
              <a:pathLst>
                <a:path w="1706" h="570" extrusionOk="0">
                  <a:moveTo>
                    <a:pt x="1706" y="0"/>
                  </a:moveTo>
                  <a:cubicBezTo>
                    <a:pt x="1136" y="75"/>
                    <a:pt x="569" y="151"/>
                    <a:pt x="1" y="230"/>
                  </a:cubicBezTo>
                  <a:cubicBezTo>
                    <a:pt x="222" y="454"/>
                    <a:pt x="455" y="569"/>
                    <a:pt x="696" y="569"/>
                  </a:cubicBezTo>
                  <a:cubicBezTo>
                    <a:pt x="1108" y="569"/>
                    <a:pt x="1480" y="249"/>
                    <a:pt x="170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>
              <a:extLst>
                <a:ext uri="{FF2B5EF4-FFF2-40B4-BE49-F238E27FC236}">
                  <a16:creationId xmlns:a16="http://schemas.microsoft.com/office/drawing/2014/main" id="{F1D6AB00-BD44-CD26-036F-26CCB54463A1}"/>
                </a:ext>
              </a:extLst>
            </p:cNvPr>
            <p:cNvSpPr/>
            <p:nvPr/>
          </p:nvSpPr>
          <p:spPr>
            <a:xfrm>
              <a:off x="4930091" y="2928791"/>
              <a:ext cx="182643" cy="51692"/>
            </a:xfrm>
            <a:custGeom>
              <a:avLst/>
              <a:gdLst/>
              <a:ahLst/>
              <a:cxnLst/>
              <a:rect l="l" t="t" r="r" b="b"/>
              <a:pathLst>
                <a:path w="2226" h="630" extrusionOk="0">
                  <a:moveTo>
                    <a:pt x="2226" y="0"/>
                  </a:moveTo>
                  <a:cubicBezTo>
                    <a:pt x="1484" y="86"/>
                    <a:pt x="742" y="173"/>
                    <a:pt x="1" y="264"/>
                  </a:cubicBezTo>
                  <a:cubicBezTo>
                    <a:pt x="380" y="505"/>
                    <a:pt x="738" y="630"/>
                    <a:pt x="1068" y="630"/>
                  </a:cubicBezTo>
                  <a:cubicBezTo>
                    <a:pt x="1623" y="630"/>
                    <a:pt x="2008" y="278"/>
                    <a:pt x="222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>
              <a:extLst>
                <a:ext uri="{FF2B5EF4-FFF2-40B4-BE49-F238E27FC236}">
                  <a16:creationId xmlns:a16="http://schemas.microsoft.com/office/drawing/2014/main" id="{988827FD-C296-AF81-B1DF-5F71050591E6}"/>
                </a:ext>
              </a:extLst>
            </p:cNvPr>
            <p:cNvSpPr/>
            <p:nvPr/>
          </p:nvSpPr>
          <p:spPr>
            <a:xfrm>
              <a:off x="5179853" y="2896955"/>
              <a:ext cx="220304" cy="55630"/>
            </a:xfrm>
            <a:custGeom>
              <a:avLst/>
              <a:gdLst/>
              <a:ahLst/>
              <a:cxnLst/>
              <a:rect l="l" t="t" r="r" b="b"/>
              <a:pathLst>
                <a:path w="2685" h="678" extrusionOk="0">
                  <a:moveTo>
                    <a:pt x="2684" y="1"/>
                  </a:moveTo>
                  <a:cubicBezTo>
                    <a:pt x="1789" y="98"/>
                    <a:pt x="894" y="195"/>
                    <a:pt x="1" y="295"/>
                  </a:cubicBezTo>
                  <a:cubicBezTo>
                    <a:pt x="304" y="548"/>
                    <a:pt x="647" y="677"/>
                    <a:pt x="1020" y="677"/>
                  </a:cubicBezTo>
                  <a:cubicBezTo>
                    <a:pt x="1690" y="677"/>
                    <a:pt x="2327" y="276"/>
                    <a:pt x="2684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>
              <a:extLst>
                <a:ext uri="{FF2B5EF4-FFF2-40B4-BE49-F238E27FC236}">
                  <a16:creationId xmlns:a16="http://schemas.microsoft.com/office/drawing/2014/main" id="{E67E0FDF-A3EB-4922-23BB-875D3A92C532}"/>
                </a:ext>
              </a:extLst>
            </p:cNvPr>
            <p:cNvSpPr/>
            <p:nvPr/>
          </p:nvSpPr>
          <p:spPr>
            <a:xfrm>
              <a:off x="5462190" y="2872668"/>
              <a:ext cx="158931" cy="51938"/>
            </a:xfrm>
            <a:custGeom>
              <a:avLst/>
              <a:gdLst/>
              <a:ahLst/>
              <a:cxnLst/>
              <a:rect l="l" t="t" r="r" b="b"/>
              <a:pathLst>
                <a:path w="1937" h="633" extrusionOk="0">
                  <a:moveTo>
                    <a:pt x="1937" y="1"/>
                  </a:moveTo>
                  <a:lnTo>
                    <a:pt x="1937" y="1"/>
                  </a:lnTo>
                  <a:cubicBezTo>
                    <a:pt x="1291" y="74"/>
                    <a:pt x="646" y="145"/>
                    <a:pt x="1" y="214"/>
                  </a:cubicBezTo>
                  <a:cubicBezTo>
                    <a:pt x="340" y="491"/>
                    <a:pt x="660" y="633"/>
                    <a:pt x="951" y="633"/>
                  </a:cubicBezTo>
                  <a:cubicBezTo>
                    <a:pt x="1368" y="633"/>
                    <a:pt x="1696" y="344"/>
                    <a:pt x="193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6">
              <a:extLst>
                <a:ext uri="{FF2B5EF4-FFF2-40B4-BE49-F238E27FC236}">
                  <a16:creationId xmlns:a16="http://schemas.microsoft.com/office/drawing/2014/main" id="{1A2B8A34-BE20-68AE-9814-CC6117AC7498}"/>
                </a:ext>
              </a:extLst>
            </p:cNvPr>
            <p:cNvSpPr/>
            <p:nvPr/>
          </p:nvSpPr>
          <p:spPr>
            <a:xfrm>
              <a:off x="3626715" y="2010154"/>
              <a:ext cx="1340533" cy="1059348"/>
            </a:xfrm>
            <a:custGeom>
              <a:avLst/>
              <a:gdLst/>
              <a:ahLst/>
              <a:cxnLst/>
              <a:rect l="l" t="t" r="r" b="b"/>
              <a:pathLst>
                <a:path w="16338" h="12911" extrusionOk="0">
                  <a:moveTo>
                    <a:pt x="16338" y="1"/>
                  </a:moveTo>
                  <a:lnTo>
                    <a:pt x="4479" y="2237"/>
                  </a:lnTo>
                  <a:cubicBezTo>
                    <a:pt x="1" y="6146"/>
                    <a:pt x="6443" y="12910"/>
                    <a:pt x="6443" y="12911"/>
                  </a:cubicBezTo>
                  <a:cubicBezTo>
                    <a:pt x="7950" y="10906"/>
                    <a:pt x="10041" y="10349"/>
                    <a:pt x="11898" y="10349"/>
                  </a:cubicBezTo>
                  <a:cubicBezTo>
                    <a:pt x="14218" y="10349"/>
                    <a:pt x="16174" y="11217"/>
                    <a:pt x="16174" y="11217"/>
                  </a:cubicBezTo>
                  <a:cubicBezTo>
                    <a:pt x="10798" y="4746"/>
                    <a:pt x="16338" y="1"/>
                    <a:pt x="163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6">
              <a:extLst>
                <a:ext uri="{FF2B5EF4-FFF2-40B4-BE49-F238E27FC236}">
                  <a16:creationId xmlns:a16="http://schemas.microsoft.com/office/drawing/2014/main" id="{EC51149D-074C-35C6-8A6F-2F04D54C6F7F}"/>
                </a:ext>
              </a:extLst>
            </p:cNvPr>
            <p:cNvSpPr/>
            <p:nvPr/>
          </p:nvSpPr>
          <p:spPr>
            <a:xfrm>
              <a:off x="4585149" y="2419832"/>
              <a:ext cx="320569" cy="475316"/>
            </a:xfrm>
            <a:custGeom>
              <a:avLst/>
              <a:gdLst/>
              <a:ahLst/>
              <a:cxnLst/>
              <a:rect l="l" t="t" r="r" b="b"/>
              <a:pathLst>
                <a:path w="3907" h="5793" extrusionOk="0">
                  <a:moveTo>
                    <a:pt x="1989" y="0"/>
                  </a:moveTo>
                  <a:lnTo>
                    <a:pt x="1989" y="0"/>
                  </a:lnTo>
                  <a:cubicBezTo>
                    <a:pt x="1328" y="2"/>
                    <a:pt x="666" y="28"/>
                    <a:pt x="9" y="58"/>
                  </a:cubicBezTo>
                  <a:cubicBezTo>
                    <a:pt x="0" y="897"/>
                    <a:pt x="66" y="1736"/>
                    <a:pt x="198" y="2552"/>
                  </a:cubicBezTo>
                  <a:cubicBezTo>
                    <a:pt x="342" y="3440"/>
                    <a:pt x="565" y="4326"/>
                    <a:pt x="877" y="5182"/>
                  </a:cubicBezTo>
                  <a:cubicBezTo>
                    <a:pt x="2146" y="5266"/>
                    <a:pt x="3244" y="5568"/>
                    <a:pt x="3907" y="5793"/>
                  </a:cubicBezTo>
                  <a:cubicBezTo>
                    <a:pt x="2284" y="3625"/>
                    <a:pt x="1857" y="1654"/>
                    <a:pt x="19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6">
              <a:extLst>
                <a:ext uri="{FF2B5EF4-FFF2-40B4-BE49-F238E27FC236}">
                  <a16:creationId xmlns:a16="http://schemas.microsoft.com/office/drawing/2014/main" id="{E34DA5C1-F101-2A77-B942-37FB22D2A481}"/>
                </a:ext>
              </a:extLst>
            </p:cNvPr>
            <p:cNvSpPr/>
            <p:nvPr/>
          </p:nvSpPr>
          <p:spPr>
            <a:xfrm>
              <a:off x="3869175" y="2345330"/>
              <a:ext cx="450783" cy="699394"/>
            </a:xfrm>
            <a:custGeom>
              <a:avLst/>
              <a:gdLst/>
              <a:ahLst/>
              <a:cxnLst/>
              <a:rect l="l" t="t" r="r" b="b"/>
              <a:pathLst>
                <a:path w="5494" h="8524" extrusionOk="0">
                  <a:moveTo>
                    <a:pt x="427" y="1"/>
                  </a:moveTo>
                  <a:cubicBezTo>
                    <a:pt x="260" y="423"/>
                    <a:pt x="162" y="876"/>
                    <a:pt x="140" y="1356"/>
                  </a:cubicBezTo>
                  <a:cubicBezTo>
                    <a:pt x="1" y="4406"/>
                    <a:pt x="2788" y="7747"/>
                    <a:pt x="3478" y="8524"/>
                  </a:cubicBezTo>
                  <a:cubicBezTo>
                    <a:pt x="4051" y="7812"/>
                    <a:pt x="4724" y="7252"/>
                    <a:pt x="5494" y="6849"/>
                  </a:cubicBezTo>
                  <a:cubicBezTo>
                    <a:pt x="5430" y="6715"/>
                    <a:pt x="5368" y="6580"/>
                    <a:pt x="5311" y="6443"/>
                  </a:cubicBezTo>
                  <a:cubicBezTo>
                    <a:pt x="4577" y="4714"/>
                    <a:pt x="4262" y="2852"/>
                    <a:pt x="4292" y="985"/>
                  </a:cubicBezTo>
                  <a:cubicBezTo>
                    <a:pt x="3407" y="902"/>
                    <a:pt x="2532" y="741"/>
                    <a:pt x="1665" y="470"/>
                  </a:cubicBezTo>
                  <a:cubicBezTo>
                    <a:pt x="1250" y="340"/>
                    <a:pt x="832" y="186"/>
                    <a:pt x="42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>
              <a:extLst>
                <a:ext uri="{FF2B5EF4-FFF2-40B4-BE49-F238E27FC236}">
                  <a16:creationId xmlns:a16="http://schemas.microsoft.com/office/drawing/2014/main" id="{1BE0203D-81D0-EDA6-8BD1-39DF75ED5B40}"/>
                </a:ext>
              </a:extLst>
            </p:cNvPr>
            <p:cNvSpPr/>
            <p:nvPr/>
          </p:nvSpPr>
          <p:spPr>
            <a:xfrm>
              <a:off x="4234957" y="2425329"/>
              <a:ext cx="406804" cy="474741"/>
            </a:xfrm>
            <a:custGeom>
              <a:avLst/>
              <a:gdLst/>
              <a:ahLst/>
              <a:cxnLst/>
              <a:rect l="l" t="t" r="r" b="b"/>
              <a:pathLst>
                <a:path w="4958" h="5786" extrusionOk="0">
                  <a:moveTo>
                    <a:pt x="4089" y="0"/>
                  </a:moveTo>
                  <a:lnTo>
                    <a:pt x="4089" y="0"/>
                  </a:lnTo>
                  <a:cubicBezTo>
                    <a:pt x="3553" y="26"/>
                    <a:pt x="3021" y="53"/>
                    <a:pt x="2501" y="70"/>
                  </a:cubicBezTo>
                  <a:cubicBezTo>
                    <a:pt x="2197" y="81"/>
                    <a:pt x="1895" y="86"/>
                    <a:pt x="1594" y="86"/>
                  </a:cubicBezTo>
                  <a:cubicBezTo>
                    <a:pt x="1060" y="86"/>
                    <a:pt x="530" y="68"/>
                    <a:pt x="3" y="23"/>
                  </a:cubicBezTo>
                  <a:lnTo>
                    <a:pt x="3" y="23"/>
                  </a:lnTo>
                  <a:cubicBezTo>
                    <a:pt x="0" y="233"/>
                    <a:pt x="0" y="441"/>
                    <a:pt x="7" y="649"/>
                  </a:cubicBezTo>
                  <a:cubicBezTo>
                    <a:pt x="58" y="2459"/>
                    <a:pt x="475" y="4192"/>
                    <a:pt x="1213" y="5786"/>
                  </a:cubicBezTo>
                  <a:cubicBezTo>
                    <a:pt x="2164" y="5326"/>
                    <a:pt x="3256" y="5092"/>
                    <a:pt x="4485" y="5092"/>
                  </a:cubicBezTo>
                  <a:cubicBezTo>
                    <a:pt x="4644" y="5092"/>
                    <a:pt x="4801" y="5096"/>
                    <a:pt x="4958" y="5105"/>
                  </a:cubicBezTo>
                  <a:cubicBezTo>
                    <a:pt x="4392" y="3539"/>
                    <a:pt x="4072" y="1763"/>
                    <a:pt x="40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36">
            <a:extLst>
              <a:ext uri="{FF2B5EF4-FFF2-40B4-BE49-F238E27FC236}">
                <a16:creationId xmlns:a16="http://schemas.microsoft.com/office/drawing/2014/main" id="{4D175577-F34D-2B4E-54B9-D631A9A67D7B}"/>
              </a:ext>
            </a:extLst>
          </p:cNvPr>
          <p:cNvSpPr/>
          <p:nvPr/>
        </p:nvSpPr>
        <p:spPr>
          <a:xfrm>
            <a:off x="7402825" y="3965520"/>
            <a:ext cx="1740960" cy="439924"/>
          </a:xfrm>
          <a:custGeom>
            <a:avLst/>
            <a:gdLst/>
            <a:ahLst/>
            <a:cxnLst/>
            <a:rect l="l" t="t" r="r" b="b"/>
            <a:pathLst>
              <a:path w="14124" h="3569" extrusionOk="0">
                <a:moveTo>
                  <a:pt x="14119" y="0"/>
                </a:moveTo>
                <a:lnTo>
                  <a:pt x="14119" y="2"/>
                </a:lnTo>
                <a:lnTo>
                  <a:pt x="14119" y="2"/>
                </a:lnTo>
                <a:cubicBezTo>
                  <a:pt x="14121" y="1"/>
                  <a:pt x="14122" y="1"/>
                  <a:pt x="14124" y="0"/>
                </a:cubicBezTo>
                <a:close/>
                <a:moveTo>
                  <a:pt x="14119" y="2"/>
                </a:moveTo>
                <a:lnTo>
                  <a:pt x="14119" y="2"/>
                </a:lnTo>
                <a:cubicBezTo>
                  <a:pt x="13871" y="112"/>
                  <a:pt x="13726" y="391"/>
                  <a:pt x="13652" y="661"/>
                </a:cubicBezTo>
                <a:cubicBezTo>
                  <a:pt x="13642" y="694"/>
                  <a:pt x="13631" y="731"/>
                  <a:pt x="13602" y="749"/>
                </a:cubicBezTo>
                <a:cubicBezTo>
                  <a:pt x="13587" y="758"/>
                  <a:pt x="13571" y="760"/>
                  <a:pt x="13554" y="760"/>
                </a:cubicBezTo>
                <a:cubicBezTo>
                  <a:pt x="13543" y="760"/>
                  <a:pt x="13532" y="759"/>
                  <a:pt x="13520" y="758"/>
                </a:cubicBezTo>
                <a:cubicBezTo>
                  <a:pt x="13433" y="745"/>
                  <a:pt x="13341" y="724"/>
                  <a:pt x="13253" y="724"/>
                </a:cubicBezTo>
                <a:cubicBezTo>
                  <a:pt x="13204" y="724"/>
                  <a:pt x="13156" y="731"/>
                  <a:pt x="13110" y="749"/>
                </a:cubicBezTo>
                <a:cubicBezTo>
                  <a:pt x="12993" y="796"/>
                  <a:pt x="12916" y="909"/>
                  <a:pt x="12871" y="1027"/>
                </a:cubicBezTo>
                <a:cubicBezTo>
                  <a:pt x="12827" y="1144"/>
                  <a:pt x="12809" y="1270"/>
                  <a:pt x="12767" y="1389"/>
                </a:cubicBezTo>
                <a:cubicBezTo>
                  <a:pt x="12694" y="1602"/>
                  <a:pt x="12547" y="1788"/>
                  <a:pt x="12360" y="1908"/>
                </a:cubicBezTo>
                <a:cubicBezTo>
                  <a:pt x="12318" y="1935"/>
                  <a:pt x="12272" y="1958"/>
                  <a:pt x="12224" y="1958"/>
                </a:cubicBezTo>
                <a:cubicBezTo>
                  <a:pt x="12217" y="1958"/>
                  <a:pt x="12211" y="1958"/>
                  <a:pt x="12204" y="1957"/>
                </a:cubicBezTo>
                <a:cubicBezTo>
                  <a:pt x="12143" y="1947"/>
                  <a:pt x="12097" y="1894"/>
                  <a:pt x="12043" y="1861"/>
                </a:cubicBezTo>
                <a:cubicBezTo>
                  <a:pt x="11988" y="1828"/>
                  <a:pt x="11928" y="1814"/>
                  <a:pt x="11865" y="1814"/>
                </a:cubicBezTo>
                <a:cubicBezTo>
                  <a:pt x="11756" y="1814"/>
                  <a:pt x="11639" y="1855"/>
                  <a:pt x="11534" y="1894"/>
                </a:cubicBezTo>
                <a:cubicBezTo>
                  <a:pt x="11511" y="1903"/>
                  <a:pt x="11486" y="1912"/>
                  <a:pt x="11462" y="1912"/>
                </a:cubicBezTo>
                <a:cubicBezTo>
                  <a:pt x="11458" y="1912"/>
                  <a:pt x="11453" y="1911"/>
                  <a:pt x="11449" y="1911"/>
                </a:cubicBezTo>
                <a:cubicBezTo>
                  <a:pt x="11343" y="1894"/>
                  <a:pt x="11361" y="1729"/>
                  <a:pt x="11295" y="1642"/>
                </a:cubicBezTo>
                <a:cubicBezTo>
                  <a:pt x="11253" y="1586"/>
                  <a:pt x="11182" y="1574"/>
                  <a:pt x="11108" y="1574"/>
                </a:cubicBezTo>
                <a:cubicBezTo>
                  <a:pt x="11072" y="1574"/>
                  <a:pt x="11036" y="1577"/>
                  <a:pt x="11002" y="1579"/>
                </a:cubicBezTo>
                <a:cubicBezTo>
                  <a:pt x="10996" y="1579"/>
                  <a:pt x="10991" y="1579"/>
                  <a:pt x="10985" y="1579"/>
                </a:cubicBezTo>
                <a:cubicBezTo>
                  <a:pt x="10748" y="1579"/>
                  <a:pt x="10633" y="1307"/>
                  <a:pt x="10506" y="1141"/>
                </a:cubicBezTo>
                <a:cubicBezTo>
                  <a:pt x="10390" y="988"/>
                  <a:pt x="10233" y="842"/>
                  <a:pt x="10042" y="831"/>
                </a:cubicBezTo>
                <a:cubicBezTo>
                  <a:pt x="10033" y="831"/>
                  <a:pt x="10025" y="830"/>
                  <a:pt x="10016" y="830"/>
                </a:cubicBezTo>
                <a:cubicBezTo>
                  <a:pt x="9967" y="830"/>
                  <a:pt x="9917" y="837"/>
                  <a:pt x="9868" y="837"/>
                </a:cubicBezTo>
                <a:cubicBezTo>
                  <a:pt x="9822" y="837"/>
                  <a:pt x="9776" y="831"/>
                  <a:pt x="9735" y="808"/>
                </a:cubicBezTo>
                <a:cubicBezTo>
                  <a:pt x="9637" y="752"/>
                  <a:pt x="9613" y="626"/>
                  <a:pt x="9570" y="520"/>
                </a:cubicBezTo>
                <a:cubicBezTo>
                  <a:pt x="9452" y="227"/>
                  <a:pt x="9134" y="46"/>
                  <a:pt x="8818" y="46"/>
                </a:cubicBezTo>
                <a:cubicBezTo>
                  <a:pt x="8781" y="46"/>
                  <a:pt x="8743" y="48"/>
                  <a:pt x="8706" y="54"/>
                </a:cubicBezTo>
                <a:cubicBezTo>
                  <a:pt x="8358" y="103"/>
                  <a:pt x="8058" y="358"/>
                  <a:pt x="7897" y="672"/>
                </a:cubicBezTo>
                <a:cubicBezTo>
                  <a:pt x="7840" y="787"/>
                  <a:pt x="7796" y="911"/>
                  <a:pt x="7722" y="1015"/>
                </a:cubicBezTo>
                <a:cubicBezTo>
                  <a:pt x="7651" y="1115"/>
                  <a:pt x="7540" y="1197"/>
                  <a:pt x="7419" y="1197"/>
                </a:cubicBezTo>
                <a:cubicBezTo>
                  <a:pt x="7414" y="1197"/>
                  <a:pt x="7408" y="1197"/>
                  <a:pt x="7403" y="1197"/>
                </a:cubicBezTo>
                <a:cubicBezTo>
                  <a:pt x="7261" y="1187"/>
                  <a:pt x="7152" y="1070"/>
                  <a:pt x="7023" y="1011"/>
                </a:cubicBezTo>
                <a:cubicBezTo>
                  <a:pt x="6956" y="980"/>
                  <a:pt x="6884" y="967"/>
                  <a:pt x="6812" y="967"/>
                </a:cubicBezTo>
                <a:cubicBezTo>
                  <a:pt x="6688" y="967"/>
                  <a:pt x="6561" y="1007"/>
                  <a:pt x="6455" y="1073"/>
                </a:cubicBezTo>
                <a:cubicBezTo>
                  <a:pt x="6285" y="1177"/>
                  <a:pt x="6159" y="1339"/>
                  <a:pt x="6051" y="1506"/>
                </a:cubicBezTo>
                <a:cubicBezTo>
                  <a:pt x="5970" y="1630"/>
                  <a:pt x="5896" y="1762"/>
                  <a:pt x="5787" y="1860"/>
                </a:cubicBezTo>
                <a:cubicBezTo>
                  <a:pt x="5702" y="1938"/>
                  <a:pt x="5589" y="1994"/>
                  <a:pt x="5476" y="1994"/>
                </a:cubicBezTo>
                <a:cubicBezTo>
                  <a:pt x="5445" y="1994"/>
                  <a:pt x="5413" y="1989"/>
                  <a:pt x="5382" y="1980"/>
                </a:cubicBezTo>
                <a:cubicBezTo>
                  <a:pt x="5277" y="1947"/>
                  <a:pt x="5198" y="1861"/>
                  <a:pt x="5107" y="1800"/>
                </a:cubicBezTo>
                <a:cubicBezTo>
                  <a:pt x="4994" y="1724"/>
                  <a:pt x="4859" y="1685"/>
                  <a:pt x="4723" y="1685"/>
                </a:cubicBezTo>
                <a:cubicBezTo>
                  <a:pt x="4623" y="1685"/>
                  <a:pt x="4522" y="1706"/>
                  <a:pt x="4431" y="1750"/>
                </a:cubicBezTo>
                <a:cubicBezTo>
                  <a:pt x="4289" y="1818"/>
                  <a:pt x="4174" y="1933"/>
                  <a:pt x="4043" y="2022"/>
                </a:cubicBezTo>
                <a:cubicBezTo>
                  <a:pt x="3938" y="2093"/>
                  <a:pt x="3842" y="2112"/>
                  <a:pt x="3747" y="2112"/>
                </a:cubicBezTo>
                <a:cubicBezTo>
                  <a:pt x="3634" y="2112"/>
                  <a:pt x="3524" y="2085"/>
                  <a:pt x="3408" y="2085"/>
                </a:cubicBezTo>
                <a:cubicBezTo>
                  <a:pt x="3336" y="2085"/>
                  <a:pt x="3261" y="2095"/>
                  <a:pt x="3182" y="2129"/>
                </a:cubicBezTo>
                <a:cubicBezTo>
                  <a:pt x="3050" y="2184"/>
                  <a:pt x="2937" y="2283"/>
                  <a:pt x="2800" y="2327"/>
                </a:cubicBezTo>
                <a:cubicBezTo>
                  <a:pt x="2751" y="2343"/>
                  <a:pt x="2704" y="2350"/>
                  <a:pt x="2660" y="2350"/>
                </a:cubicBezTo>
                <a:cubicBezTo>
                  <a:pt x="2488" y="2350"/>
                  <a:pt x="2340" y="2251"/>
                  <a:pt x="2164" y="2215"/>
                </a:cubicBezTo>
                <a:cubicBezTo>
                  <a:pt x="1923" y="2167"/>
                  <a:pt x="1678" y="2141"/>
                  <a:pt x="1431" y="2137"/>
                </a:cubicBezTo>
                <a:cubicBezTo>
                  <a:pt x="1405" y="2137"/>
                  <a:pt x="1379" y="2137"/>
                  <a:pt x="1353" y="2137"/>
                </a:cubicBezTo>
                <a:cubicBezTo>
                  <a:pt x="1133" y="2137"/>
                  <a:pt x="913" y="2153"/>
                  <a:pt x="696" y="2184"/>
                </a:cubicBezTo>
                <a:cubicBezTo>
                  <a:pt x="487" y="2215"/>
                  <a:pt x="223" y="2340"/>
                  <a:pt x="16" y="2340"/>
                </a:cubicBezTo>
                <a:cubicBezTo>
                  <a:pt x="11" y="2340"/>
                  <a:pt x="5" y="2340"/>
                  <a:pt x="0" y="2340"/>
                </a:cubicBezTo>
                <a:lnTo>
                  <a:pt x="0" y="2340"/>
                </a:lnTo>
                <a:cubicBezTo>
                  <a:pt x="4724" y="2496"/>
                  <a:pt x="9440" y="2907"/>
                  <a:pt x="14119" y="3568"/>
                </a:cubicBezTo>
                <a:lnTo>
                  <a:pt x="14119" y="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>
            <a:extLst>
              <a:ext uri="{FF2B5EF4-FFF2-40B4-BE49-F238E27FC236}">
                <a16:creationId xmlns:a16="http://schemas.microsoft.com/office/drawing/2014/main" id="{F7D69494-8D81-5942-40CD-64FA5C6353BF}"/>
              </a:ext>
            </a:extLst>
          </p:cNvPr>
          <p:cNvSpPr/>
          <p:nvPr/>
        </p:nvSpPr>
        <p:spPr>
          <a:xfrm>
            <a:off x="8069395" y="325208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>
            <a:extLst>
              <a:ext uri="{FF2B5EF4-FFF2-40B4-BE49-F238E27FC236}">
                <a16:creationId xmlns:a16="http://schemas.microsoft.com/office/drawing/2014/main" id="{96051CE8-1C82-D09F-0F4D-99ABBA971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207725"/>
            <a:ext cx="5830500" cy="8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Scene design</a:t>
            </a:r>
            <a:endParaRPr dirty="0"/>
          </a:p>
        </p:txBody>
      </p:sp>
      <p:sp>
        <p:nvSpPr>
          <p:cNvPr id="1054" name="Google Shape;1054;p36">
            <a:extLst>
              <a:ext uri="{FF2B5EF4-FFF2-40B4-BE49-F238E27FC236}">
                <a16:creationId xmlns:a16="http://schemas.microsoft.com/office/drawing/2014/main" id="{DE9D0749-3A06-D505-CDEC-B75AF83FDDB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710813" y="1102150"/>
            <a:ext cx="1147500" cy="9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55" name="Google Shape;1055;p36">
            <a:extLst>
              <a:ext uri="{FF2B5EF4-FFF2-40B4-BE49-F238E27FC236}">
                <a16:creationId xmlns:a16="http://schemas.microsoft.com/office/drawing/2014/main" id="{C2596242-5363-E1BD-A0BE-9BC4DF05D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0813" y="3225275"/>
            <a:ext cx="42402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Quick mockup Scene design made in blender</a:t>
            </a:r>
            <a:endParaRPr sz="1400" dirty="0"/>
          </a:p>
        </p:txBody>
      </p:sp>
      <p:grpSp>
        <p:nvGrpSpPr>
          <p:cNvPr id="1056" name="Google Shape;1056;p36">
            <a:extLst>
              <a:ext uri="{FF2B5EF4-FFF2-40B4-BE49-F238E27FC236}">
                <a16:creationId xmlns:a16="http://schemas.microsoft.com/office/drawing/2014/main" id="{2F3D3695-CEDE-3330-955E-4B84676BF072}"/>
              </a:ext>
            </a:extLst>
          </p:cNvPr>
          <p:cNvGrpSpPr/>
          <p:nvPr/>
        </p:nvGrpSpPr>
        <p:grpSpPr>
          <a:xfrm>
            <a:off x="4489624" y="4611694"/>
            <a:ext cx="2313885" cy="699993"/>
            <a:chOff x="232899" y="4472444"/>
            <a:chExt cx="2313885" cy="699993"/>
          </a:xfrm>
        </p:grpSpPr>
        <p:sp>
          <p:nvSpPr>
            <p:cNvPr id="1057" name="Google Shape;1057;p36">
              <a:extLst>
                <a:ext uri="{FF2B5EF4-FFF2-40B4-BE49-F238E27FC236}">
                  <a16:creationId xmlns:a16="http://schemas.microsoft.com/office/drawing/2014/main" id="{C02A2CC8-0FC0-BCC9-5CC1-086E8AE14DC1}"/>
                </a:ext>
              </a:extLst>
            </p:cNvPr>
            <p:cNvSpPr/>
            <p:nvPr/>
          </p:nvSpPr>
          <p:spPr>
            <a:xfrm flipH="1">
              <a:off x="1193238" y="4472444"/>
              <a:ext cx="1317430" cy="332925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>
              <a:extLst>
                <a:ext uri="{FF2B5EF4-FFF2-40B4-BE49-F238E27FC236}">
                  <a16:creationId xmlns:a16="http://schemas.microsoft.com/office/drawing/2014/main" id="{BC1E9511-D3C6-9416-2A2B-760A67765DA8}"/>
                </a:ext>
              </a:extLst>
            </p:cNvPr>
            <p:cNvSpPr/>
            <p:nvPr/>
          </p:nvSpPr>
          <p:spPr>
            <a:xfrm flipH="1">
              <a:off x="1116811" y="4614562"/>
              <a:ext cx="669562" cy="219156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>
              <a:extLst>
                <a:ext uri="{FF2B5EF4-FFF2-40B4-BE49-F238E27FC236}">
                  <a16:creationId xmlns:a16="http://schemas.microsoft.com/office/drawing/2014/main" id="{B49BC4D2-C693-2805-01CF-9BFD69BB98D3}"/>
                </a:ext>
              </a:extLst>
            </p:cNvPr>
            <p:cNvSpPr/>
            <p:nvPr/>
          </p:nvSpPr>
          <p:spPr>
            <a:xfrm flipH="1">
              <a:off x="232899" y="4696899"/>
              <a:ext cx="2033461" cy="475537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>
              <a:extLst>
                <a:ext uri="{FF2B5EF4-FFF2-40B4-BE49-F238E27FC236}">
                  <a16:creationId xmlns:a16="http://schemas.microsoft.com/office/drawing/2014/main" id="{E0F5C25E-3466-8EC6-BB36-2BBD11FE7D96}"/>
                </a:ext>
              </a:extLst>
            </p:cNvPr>
            <p:cNvSpPr/>
            <p:nvPr/>
          </p:nvSpPr>
          <p:spPr>
            <a:xfrm flipH="1">
              <a:off x="1619972" y="4911247"/>
              <a:ext cx="741177" cy="230866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>
              <a:extLst>
                <a:ext uri="{FF2B5EF4-FFF2-40B4-BE49-F238E27FC236}">
                  <a16:creationId xmlns:a16="http://schemas.microsoft.com/office/drawing/2014/main" id="{70DFC62E-9D12-0F86-F87F-AE0002B24951}"/>
                </a:ext>
              </a:extLst>
            </p:cNvPr>
            <p:cNvSpPr/>
            <p:nvPr/>
          </p:nvSpPr>
          <p:spPr>
            <a:xfrm flipH="1">
              <a:off x="774883" y="4713909"/>
              <a:ext cx="1281683" cy="333295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6">
              <a:extLst>
                <a:ext uri="{FF2B5EF4-FFF2-40B4-BE49-F238E27FC236}">
                  <a16:creationId xmlns:a16="http://schemas.microsoft.com/office/drawing/2014/main" id="{524E4772-973E-BB86-3F4D-59979DB6ECD6}"/>
                </a:ext>
              </a:extLst>
            </p:cNvPr>
            <p:cNvSpPr/>
            <p:nvPr/>
          </p:nvSpPr>
          <p:spPr>
            <a:xfrm flipH="1">
              <a:off x="2212373" y="4649198"/>
              <a:ext cx="334411" cy="203256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6">
              <a:extLst>
                <a:ext uri="{FF2B5EF4-FFF2-40B4-BE49-F238E27FC236}">
                  <a16:creationId xmlns:a16="http://schemas.microsoft.com/office/drawing/2014/main" id="{45638FFD-87E5-03C0-461F-9416F3053220}"/>
                </a:ext>
              </a:extLst>
            </p:cNvPr>
            <p:cNvSpPr/>
            <p:nvPr/>
          </p:nvSpPr>
          <p:spPr>
            <a:xfrm flipH="1">
              <a:off x="1750507" y="4497835"/>
              <a:ext cx="573664" cy="186739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36">
            <a:extLst>
              <a:ext uri="{FF2B5EF4-FFF2-40B4-BE49-F238E27FC236}">
                <a16:creationId xmlns:a16="http://schemas.microsoft.com/office/drawing/2014/main" id="{2F69BA89-FDDE-1EA4-AE29-B3A86FB2A9FA}"/>
              </a:ext>
            </a:extLst>
          </p:cNvPr>
          <p:cNvSpPr/>
          <p:nvPr/>
        </p:nvSpPr>
        <p:spPr>
          <a:xfrm>
            <a:off x="6725241" y="911540"/>
            <a:ext cx="1622173" cy="373599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347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1A91F8-E20E-C234-D35A-F7E07A7A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57" y="2122049"/>
            <a:ext cx="4203398" cy="2364412"/>
          </a:xfrm>
          <a:prstGeom prst="rect">
            <a:avLst/>
          </a:prstGeom>
        </p:spPr>
      </p:pic>
      <p:sp>
        <p:nvSpPr>
          <p:cNvPr id="1078" name="Google Shape;1078;p38"/>
          <p:cNvSpPr/>
          <p:nvPr/>
        </p:nvSpPr>
        <p:spPr>
          <a:xfrm>
            <a:off x="410775" y="868550"/>
            <a:ext cx="1186019" cy="273177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38"/>
          <p:cNvGrpSpPr/>
          <p:nvPr/>
        </p:nvGrpSpPr>
        <p:grpSpPr>
          <a:xfrm flipH="1">
            <a:off x="-493577" y="4329256"/>
            <a:ext cx="2315624" cy="754224"/>
            <a:chOff x="7262152" y="1298786"/>
            <a:chExt cx="1508845" cy="491447"/>
          </a:xfrm>
        </p:grpSpPr>
        <p:sp>
          <p:nvSpPr>
            <p:cNvPr id="1080" name="Google Shape;1080;p38"/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38"/>
          <p:cNvSpPr/>
          <p:nvPr/>
        </p:nvSpPr>
        <p:spPr>
          <a:xfrm flipH="1">
            <a:off x="195" y="410403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/>
          <p:cNvSpPr txBox="1">
            <a:spLocks noGrp="1"/>
          </p:cNvSpPr>
          <p:nvPr>
            <p:ph type="title"/>
          </p:nvPr>
        </p:nvSpPr>
        <p:spPr>
          <a:xfrm>
            <a:off x="2693250" y="0"/>
            <a:ext cx="3757500" cy="6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Scene design</a:t>
            </a:r>
            <a:endParaRPr dirty="0"/>
          </a:p>
        </p:txBody>
      </p:sp>
      <p:sp>
        <p:nvSpPr>
          <p:cNvPr id="1090" name="Google Shape;1090;p38"/>
          <p:cNvSpPr txBox="1">
            <a:spLocks noGrp="1"/>
          </p:cNvSpPr>
          <p:nvPr>
            <p:ph type="subTitle" idx="1"/>
          </p:nvPr>
        </p:nvSpPr>
        <p:spPr>
          <a:xfrm>
            <a:off x="1454420" y="648400"/>
            <a:ext cx="6235160" cy="955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 the game the player will be on a boat out at sea. A shark will be in the water overboard and will randomly pop up either side of the ship. The player must click or run into a cannon on the correct side of the ship to damage and defeat the shark.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game will have a ps1 </a:t>
            </a:r>
            <a:r>
              <a:rPr lang="en-US" dirty="0" err="1"/>
              <a:t>artstyle</a:t>
            </a:r>
            <a:r>
              <a:rPr lang="en-US" dirty="0"/>
              <a:t>. For performance and personal interest reasons</a:t>
            </a:r>
            <a:endParaRPr dirty="0"/>
          </a:p>
        </p:txBody>
      </p:sp>
      <p:sp>
        <p:nvSpPr>
          <p:cNvPr id="1092" name="Google Shape;1092;p38"/>
          <p:cNvSpPr/>
          <p:nvPr/>
        </p:nvSpPr>
        <p:spPr>
          <a:xfrm>
            <a:off x="7244577" y="953054"/>
            <a:ext cx="552247" cy="127201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720B68-9F84-8DFC-5403-0BF220FE432F}"/>
              </a:ext>
            </a:extLst>
          </p:cNvPr>
          <p:cNvCxnSpPr>
            <a:cxnSpLocks/>
          </p:cNvCxnSpPr>
          <p:nvPr/>
        </p:nvCxnSpPr>
        <p:spPr>
          <a:xfrm>
            <a:off x="1487634" y="2989363"/>
            <a:ext cx="1396815" cy="29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25F4E4-8833-A6DD-073F-B6F75CB49C01}"/>
              </a:ext>
            </a:extLst>
          </p:cNvPr>
          <p:cNvSpPr txBox="1"/>
          <p:nvPr/>
        </p:nvSpPr>
        <p:spPr>
          <a:xfrm>
            <a:off x="159104" y="2505662"/>
            <a:ext cx="1736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boat the player will be on</a:t>
            </a:r>
            <a:endParaRPr lang="en-GB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5C20E-614D-3786-2422-9B3DDEF13806}"/>
              </a:ext>
            </a:extLst>
          </p:cNvPr>
          <p:cNvCxnSpPr>
            <a:cxnSpLocks/>
          </p:cNvCxnSpPr>
          <p:nvPr/>
        </p:nvCxnSpPr>
        <p:spPr>
          <a:xfrm flipH="1" flipV="1">
            <a:off x="4832195" y="3540025"/>
            <a:ext cx="2185639" cy="28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CB1ED9-6D9F-4D9D-6C96-EA7BCA28F3D6}"/>
              </a:ext>
            </a:extLst>
          </p:cNvPr>
          <p:cNvSpPr txBox="1"/>
          <p:nvPr/>
        </p:nvSpPr>
        <p:spPr>
          <a:xfrm>
            <a:off x="7017834" y="3540025"/>
            <a:ext cx="1736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shark the player will fight</a:t>
            </a:r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5DBB04-63E4-69C4-C8DF-9EB3038CFD12}"/>
              </a:ext>
            </a:extLst>
          </p:cNvPr>
          <p:cNvCxnSpPr>
            <a:cxnSpLocks/>
          </p:cNvCxnSpPr>
          <p:nvPr/>
        </p:nvCxnSpPr>
        <p:spPr>
          <a:xfrm flipV="1">
            <a:off x="1984917" y="3287061"/>
            <a:ext cx="2044390" cy="461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250276-B850-2016-EB97-DE714DF5FEF6}"/>
              </a:ext>
            </a:extLst>
          </p:cNvPr>
          <p:cNvSpPr txBox="1"/>
          <p:nvPr/>
        </p:nvSpPr>
        <p:spPr>
          <a:xfrm>
            <a:off x="477045" y="3492637"/>
            <a:ext cx="1456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Cannons on the ship</a:t>
            </a:r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25D908-4788-0644-DAD4-DDC054C9E336}"/>
              </a:ext>
            </a:extLst>
          </p:cNvPr>
          <p:cNvCxnSpPr>
            <a:cxnSpLocks/>
          </p:cNvCxnSpPr>
          <p:nvPr/>
        </p:nvCxnSpPr>
        <p:spPr>
          <a:xfrm flipH="1">
            <a:off x="5776332" y="2394301"/>
            <a:ext cx="1092819" cy="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74C7479-3D58-7B63-1FC7-68C4165B7823}"/>
              </a:ext>
            </a:extLst>
          </p:cNvPr>
          <p:cNvSpPr txBox="1"/>
          <p:nvPr/>
        </p:nvSpPr>
        <p:spPr>
          <a:xfrm>
            <a:off x="6936060" y="2251876"/>
            <a:ext cx="617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Birds</a:t>
            </a:r>
            <a:endParaRPr lang="en-GB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4C42759-7269-2D0D-A585-59857FC8FDBB}"/>
              </a:ext>
            </a:extLst>
          </p:cNvPr>
          <p:cNvCxnSpPr>
            <a:cxnSpLocks/>
          </p:cNvCxnSpPr>
          <p:nvPr/>
        </p:nvCxnSpPr>
        <p:spPr>
          <a:xfrm flipH="1">
            <a:off x="5776332" y="2889849"/>
            <a:ext cx="1092819" cy="13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65587A-688A-0EAB-8810-C3FC1A7B8D9B}"/>
              </a:ext>
            </a:extLst>
          </p:cNvPr>
          <p:cNvSpPr txBox="1"/>
          <p:nvPr/>
        </p:nvSpPr>
        <p:spPr>
          <a:xfrm>
            <a:off x="6936060" y="2701400"/>
            <a:ext cx="1914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Trees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5B1C78EB-D53F-2929-9DD1-F6AA222D2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6">
            <a:extLst>
              <a:ext uri="{FF2B5EF4-FFF2-40B4-BE49-F238E27FC236}">
                <a16:creationId xmlns:a16="http://schemas.microsoft.com/office/drawing/2014/main" id="{BC103374-36D2-C098-02FA-412CF97E688F}"/>
              </a:ext>
            </a:extLst>
          </p:cNvPr>
          <p:cNvSpPr/>
          <p:nvPr/>
        </p:nvSpPr>
        <p:spPr>
          <a:xfrm>
            <a:off x="1" y="2465065"/>
            <a:ext cx="980813" cy="213375"/>
          </a:xfrm>
          <a:custGeom>
            <a:avLst/>
            <a:gdLst/>
            <a:ahLst/>
            <a:cxnLst/>
            <a:rect l="l" t="t" r="r" b="b"/>
            <a:pathLst>
              <a:path w="13932" h="3031" extrusionOk="0">
                <a:moveTo>
                  <a:pt x="2421" y="0"/>
                </a:moveTo>
                <a:cubicBezTo>
                  <a:pt x="2383" y="0"/>
                  <a:pt x="2343" y="4"/>
                  <a:pt x="2301" y="12"/>
                </a:cubicBezTo>
                <a:cubicBezTo>
                  <a:pt x="1909" y="89"/>
                  <a:pt x="1615" y="457"/>
                  <a:pt x="1546" y="854"/>
                </a:cubicBezTo>
                <a:cubicBezTo>
                  <a:pt x="1485" y="1202"/>
                  <a:pt x="1577" y="1562"/>
                  <a:pt x="1743" y="1879"/>
                </a:cubicBezTo>
                <a:cubicBezTo>
                  <a:pt x="1653" y="1773"/>
                  <a:pt x="1502" y="1710"/>
                  <a:pt x="1359" y="1710"/>
                </a:cubicBezTo>
                <a:cubicBezTo>
                  <a:pt x="1274" y="1710"/>
                  <a:pt x="1191" y="1732"/>
                  <a:pt x="1124" y="1780"/>
                </a:cubicBezTo>
                <a:cubicBezTo>
                  <a:pt x="1183" y="1662"/>
                  <a:pt x="1046" y="1540"/>
                  <a:pt x="914" y="1540"/>
                </a:cubicBezTo>
                <a:cubicBezTo>
                  <a:pt x="891" y="1540"/>
                  <a:pt x="867" y="1544"/>
                  <a:pt x="845" y="1553"/>
                </a:cubicBezTo>
                <a:cubicBezTo>
                  <a:pt x="701" y="1611"/>
                  <a:pt x="629" y="1768"/>
                  <a:pt x="570" y="1913"/>
                </a:cubicBezTo>
                <a:cubicBezTo>
                  <a:pt x="596" y="1519"/>
                  <a:pt x="347" y="1140"/>
                  <a:pt x="1" y="949"/>
                </a:cubicBezTo>
                <a:lnTo>
                  <a:pt x="1" y="3031"/>
                </a:lnTo>
                <a:cubicBezTo>
                  <a:pt x="4525" y="2294"/>
                  <a:pt x="9108" y="1923"/>
                  <a:pt x="13692" y="1923"/>
                </a:cubicBezTo>
                <a:cubicBezTo>
                  <a:pt x="13771" y="1923"/>
                  <a:pt x="13851" y="1923"/>
                  <a:pt x="13931" y="1924"/>
                </a:cubicBezTo>
                <a:cubicBezTo>
                  <a:pt x="13854" y="1793"/>
                  <a:pt x="13707" y="1680"/>
                  <a:pt x="13557" y="1680"/>
                </a:cubicBezTo>
                <a:cubicBezTo>
                  <a:pt x="13543" y="1680"/>
                  <a:pt x="13530" y="1681"/>
                  <a:pt x="13516" y="1683"/>
                </a:cubicBezTo>
                <a:cubicBezTo>
                  <a:pt x="13353" y="1706"/>
                  <a:pt x="13207" y="1792"/>
                  <a:pt x="13066" y="1876"/>
                </a:cubicBezTo>
                <a:cubicBezTo>
                  <a:pt x="12900" y="1519"/>
                  <a:pt x="12508" y="1293"/>
                  <a:pt x="12120" y="1293"/>
                </a:cubicBezTo>
                <a:cubicBezTo>
                  <a:pt x="12005" y="1293"/>
                  <a:pt x="11890" y="1312"/>
                  <a:pt x="11782" y="1354"/>
                </a:cubicBezTo>
                <a:cubicBezTo>
                  <a:pt x="11629" y="1413"/>
                  <a:pt x="11491" y="1509"/>
                  <a:pt x="11331" y="1548"/>
                </a:cubicBezTo>
                <a:cubicBezTo>
                  <a:pt x="11277" y="1562"/>
                  <a:pt x="11223" y="1568"/>
                  <a:pt x="11168" y="1568"/>
                </a:cubicBezTo>
                <a:cubicBezTo>
                  <a:pt x="11055" y="1568"/>
                  <a:pt x="10943" y="1540"/>
                  <a:pt x="10845" y="1486"/>
                </a:cubicBezTo>
                <a:cubicBezTo>
                  <a:pt x="10622" y="1365"/>
                  <a:pt x="10489" y="1241"/>
                  <a:pt x="10283" y="1241"/>
                </a:cubicBezTo>
                <a:cubicBezTo>
                  <a:pt x="10237" y="1241"/>
                  <a:pt x="10188" y="1247"/>
                  <a:pt x="10134" y="1260"/>
                </a:cubicBezTo>
                <a:cubicBezTo>
                  <a:pt x="9840" y="1332"/>
                  <a:pt x="9593" y="1576"/>
                  <a:pt x="9291" y="1576"/>
                </a:cubicBezTo>
                <a:cubicBezTo>
                  <a:pt x="8974" y="1576"/>
                  <a:pt x="8730" y="1312"/>
                  <a:pt x="8486" y="1107"/>
                </a:cubicBezTo>
                <a:cubicBezTo>
                  <a:pt x="8125" y="803"/>
                  <a:pt x="7646" y="606"/>
                  <a:pt x="7184" y="606"/>
                </a:cubicBezTo>
                <a:cubicBezTo>
                  <a:pt x="6925" y="606"/>
                  <a:pt x="6671" y="668"/>
                  <a:pt x="6448" y="809"/>
                </a:cubicBezTo>
                <a:cubicBezTo>
                  <a:pt x="6152" y="995"/>
                  <a:pt x="5867" y="1315"/>
                  <a:pt x="5545" y="1315"/>
                </a:cubicBezTo>
                <a:cubicBezTo>
                  <a:pt x="5499" y="1315"/>
                  <a:pt x="5452" y="1309"/>
                  <a:pt x="5404" y="1294"/>
                </a:cubicBezTo>
                <a:cubicBezTo>
                  <a:pt x="5265" y="1096"/>
                  <a:pt x="5093" y="938"/>
                  <a:pt x="4953" y="740"/>
                </a:cubicBezTo>
                <a:cubicBezTo>
                  <a:pt x="4803" y="529"/>
                  <a:pt x="4649" y="314"/>
                  <a:pt x="4433" y="174"/>
                </a:cubicBezTo>
                <a:cubicBezTo>
                  <a:pt x="4302" y="90"/>
                  <a:pt x="4198" y="58"/>
                  <a:pt x="4111" y="58"/>
                </a:cubicBezTo>
                <a:cubicBezTo>
                  <a:pt x="3832" y="58"/>
                  <a:pt x="3716" y="382"/>
                  <a:pt x="3400" y="391"/>
                </a:cubicBezTo>
                <a:cubicBezTo>
                  <a:pt x="3395" y="391"/>
                  <a:pt x="3390" y="391"/>
                  <a:pt x="3385" y="391"/>
                </a:cubicBezTo>
                <a:cubicBezTo>
                  <a:pt x="3018" y="391"/>
                  <a:pt x="2813" y="0"/>
                  <a:pt x="2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36">
            <a:extLst>
              <a:ext uri="{FF2B5EF4-FFF2-40B4-BE49-F238E27FC236}">
                <a16:creationId xmlns:a16="http://schemas.microsoft.com/office/drawing/2014/main" id="{68FB1D05-289B-F420-F41E-BE2C7CABC33C}"/>
              </a:ext>
            </a:extLst>
          </p:cNvPr>
          <p:cNvGrpSpPr/>
          <p:nvPr/>
        </p:nvGrpSpPr>
        <p:grpSpPr>
          <a:xfrm flipH="1">
            <a:off x="-1206962" y="4521048"/>
            <a:ext cx="3482434" cy="787258"/>
            <a:chOff x="7262152" y="1277262"/>
            <a:chExt cx="2269130" cy="512972"/>
          </a:xfrm>
        </p:grpSpPr>
        <p:sp>
          <p:nvSpPr>
            <p:cNvPr id="927" name="Google Shape;927;p36">
              <a:extLst>
                <a:ext uri="{FF2B5EF4-FFF2-40B4-BE49-F238E27FC236}">
                  <a16:creationId xmlns:a16="http://schemas.microsoft.com/office/drawing/2014/main" id="{BF364152-C89B-D0EF-D2E6-40839A3B2A3B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>
              <a:extLst>
                <a:ext uri="{FF2B5EF4-FFF2-40B4-BE49-F238E27FC236}">
                  <a16:creationId xmlns:a16="http://schemas.microsoft.com/office/drawing/2014/main" id="{E0CAEB26-7691-C762-223C-4AD7FCE04E58}"/>
                </a:ext>
              </a:extLst>
            </p:cNvPr>
            <p:cNvSpPr/>
            <p:nvPr/>
          </p:nvSpPr>
          <p:spPr>
            <a:xfrm>
              <a:off x="8851314" y="1277262"/>
              <a:ext cx="679968" cy="212915"/>
            </a:xfrm>
            <a:custGeom>
              <a:avLst/>
              <a:gdLst/>
              <a:ahLst/>
              <a:cxnLst/>
              <a:rect l="l" t="t" r="r" b="b"/>
              <a:pathLst>
                <a:path w="8466" h="2651" extrusionOk="0">
                  <a:moveTo>
                    <a:pt x="3725" y="0"/>
                  </a:moveTo>
                  <a:cubicBezTo>
                    <a:pt x="3249" y="0"/>
                    <a:pt x="2774" y="57"/>
                    <a:pt x="2325" y="180"/>
                  </a:cubicBezTo>
                  <a:cubicBezTo>
                    <a:pt x="1167" y="495"/>
                    <a:pt x="217" y="1264"/>
                    <a:pt x="1" y="2174"/>
                  </a:cubicBezTo>
                  <a:cubicBezTo>
                    <a:pt x="1569" y="2473"/>
                    <a:pt x="3257" y="2651"/>
                    <a:pt x="4927" y="2651"/>
                  </a:cubicBezTo>
                  <a:cubicBezTo>
                    <a:pt x="6133" y="2651"/>
                    <a:pt x="7330" y="2558"/>
                    <a:pt x="8466" y="2352"/>
                  </a:cubicBezTo>
                  <a:cubicBezTo>
                    <a:pt x="7877" y="1539"/>
                    <a:pt x="7005" y="828"/>
                    <a:pt x="5909" y="403"/>
                  </a:cubicBezTo>
                  <a:cubicBezTo>
                    <a:pt x="5237" y="144"/>
                    <a:pt x="4479" y="0"/>
                    <a:pt x="3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>
              <a:extLst>
                <a:ext uri="{FF2B5EF4-FFF2-40B4-BE49-F238E27FC236}">
                  <a16:creationId xmlns:a16="http://schemas.microsoft.com/office/drawing/2014/main" id="{CD176953-C2A5-E3B9-AB1A-269B1C1E32C7}"/>
                </a:ext>
              </a:extLst>
            </p:cNvPr>
            <p:cNvSpPr/>
            <p:nvPr/>
          </p:nvSpPr>
          <p:spPr>
            <a:xfrm>
              <a:off x="8974441" y="1334767"/>
              <a:ext cx="216375" cy="111317"/>
            </a:xfrm>
            <a:custGeom>
              <a:avLst/>
              <a:gdLst/>
              <a:ahLst/>
              <a:cxnLst/>
              <a:rect l="l" t="t" r="r" b="b"/>
              <a:pathLst>
                <a:path w="2694" h="1386" extrusionOk="0">
                  <a:moveTo>
                    <a:pt x="2386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159" y="64"/>
                    <a:pt x="2071" y="229"/>
                    <a:pt x="2093" y="380"/>
                  </a:cubicBezTo>
                  <a:cubicBezTo>
                    <a:pt x="2064" y="238"/>
                    <a:pt x="1926" y="128"/>
                    <a:pt x="1783" y="128"/>
                  </a:cubicBezTo>
                  <a:cubicBezTo>
                    <a:pt x="1774" y="128"/>
                    <a:pt x="1765" y="128"/>
                    <a:pt x="1756" y="129"/>
                  </a:cubicBezTo>
                  <a:cubicBezTo>
                    <a:pt x="1623" y="141"/>
                    <a:pt x="1507" y="252"/>
                    <a:pt x="1478" y="382"/>
                  </a:cubicBezTo>
                  <a:lnTo>
                    <a:pt x="1478" y="382"/>
                  </a:lnTo>
                  <a:cubicBezTo>
                    <a:pt x="1470" y="298"/>
                    <a:pt x="1386" y="221"/>
                    <a:pt x="1297" y="221"/>
                  </a:cubicBezTo>
                  <a:cubicBezTo>
                    <a:pt x="1296" y="221"/>
                    <a:pt x="1295" y="221"/>
                    <a:pt x="1294" y="221"/>
                  </a:cubicBezTo>
                  <a:cubicBezTo>
                    <a:pt x="1184" y="222"/>
                    <a:pt x="1091" y="312"/>
                    <a:pt x="1055" y="416"/>
                  </a:cubicBezTo>
                  <a:cubicBezTo>
                    <a:pt x="1020" y="519"/>
                    <a:pt x="1030" y="634"/>
                    <a:pt x="1049" y="742"/>
                  </a:cubicBezTo>
                  <a:cubicBezTo>
                    <a:pt x="1023" y="596"/>
                    <a:pt x="939" y="541"/>
                    <a:pt x="841" y="541"/>
                  </a:cubicBezTo>
                  <a:cubicBezTo>
                    <a:pt x="694" y="541"/>
                    <a:pt x="515" y="665"/>
                    <a:pt x="446" y="794"/>
                  </a:cubicBezTo>
                  <a:cubicBezTo>
                    <a:pt x="394" y="763"/>
                    <a:pt x="328" y="742"/>
                    <a:pt x="265" y="742"/>
                  </a:cubicBezTo>
                  <a:cubicBezTo>
                    <a:pt x="206" y="742"/>
                    <a:pt x="148" y="760"/>
                    <a:pt x="105" y="804"/>
                  </a:cubicBezTo>
                  <a:cubicBezTo>
                    <a:pt x="1" y="907"/>
                    <a:pt x="7" y="1090"/>
                    <a:pt x="95" y="1206"/>
                  </a:cubicBezTo>
                  <a:cubicBezTo>
                    <a:pt x="183" y="1323"/>
                    <a:pt x="333" y="1380"/>
                    <a:pt x="478" y="1385"/>
                  </a:cubicBezTo>
                  <a:cubicBezTo>
                    <a:pt x="480" y="1385"/>
                    <a:pt x="483" y="1385"/>
                    <a:pt x="486" y="1385"/>
                  </a:cubicBezTo>
                  <a:cubicBezTo>
                    <a:pt x="650" y="1385"/>
                    <a:pt x="1865" y="1271"/>
                    <a:pt x="1864" y="1265"/>
                  </a:cubicBezTo>
                  <a:cubicBezTo>
                    <a:pt x="1857" y="1189"/>
                    <a:pt x="1848" y="1116"/>
                    <a:pt x="1840" y="1042"/>
                  </a:cubicBezTo>
                  <a:lnTo>
                    <a:pt x="1840" y="1042"/>
                  </a:lnTo>
                  <a:cubicBezTo>
                    <a:pt x="1887" y="1045"/>
                    <a:pt x="1934" y="1047"/>
                    <a:pt x="1982" y="1047"/>
                  </a:cubicBezTo>
                  <a:cubicBezTo>
                    <a:pt x="2118" y="1047"/>
                    <a:pt x="2254" y="1030"/>
                    <a:pt x="2364" y="953"/>
                  </a:cubicBezTo>
                  <a:cubicBezTo>
                    <a:pt x="2514" y="849"/>
                    <a:pt x="2561" y="591"/>
                    <a:pt x="2407" y="495"/>
                  </a:cubicBezTo>
                  <a:lnTo>
                    <a:pt x="2407" y="495"/>
                  </a:lnTo>
                  <a:cubicBezTo>
                    <a:pt x="2416" y="496"/>
                    <a:pt x="2425" y="497"/>
                    <a:pt x="2434" y="497"/>
                  </a:cubicBezTo>
                  <a:cubicBezTo>
                    <a:pt x="2573" y="497"/>
                    <a:pt x="2693" y="341"/>
                    <a:pt x="2661" y="202"/>
                  </a:cubicBezTo>
                  <a:cubicBezTo>
                    <a:pt x="2632" y="82"/>
                    <a:pt x="2508" y="1"/>
                    <a:pt x="2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6">
              <a:extLst>
                <a:ext uri="{FF2B5EF4-FFF2-40B4-BE49-F238E27FC236}">
                  <a16:creationId xmlns:a16="http://schemas.microsoft.com/office/drawing/2014/main" id="{5FDDEAA6-8913-5704-907C-07F87410DD5F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>
              <a:extLst>
                <a:ext uri="{FF2B5EF4-FFF2-40B4-BE49-F238E27FC236}">
                  <a16:creationId xmlns:a16="http://schemas.microsoft.com/office/drawing/2014/main" id="{8A197AE6-0584-6CC5-1C98-161F4F4F624D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6">
              <a:extLst>
                <a:ext uri="{FF2B5EF4-FFF2-40B4-BE49-F238E27FC236}">
                  <a16:creationId xmlns:a16="http://schemas.microsoft.com/office/drawing/2014/main" id="{4EAEB972-6DBC-A791-96EF-C00A7854BA2C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>
              <a:extLst>
                <a:ext uri="{FF2B5EF4-FFF2-40B4-BE49-F238E27FC236}">
                  <a16:creationId xmlns:a16="http://schemas.microsoft.com/office/drawing/2014/main" id="{752E15FB-1DF0-56B7-49F6-12FB0D451B27}"/>
                </a:ext>
              </a:extLst>
            </p:cNvPr>
            <p:cNvSpPr/>
            <p:nvPr/>
          </p:nvSpPr>
          <p:spPr>
            <a:xfrm>
              <a:off x="8502977" y="1432591"/>
              <a:ext cx="858192" cy="278372"/>
            </a:xfrm>
            <a:custGeom>
              <a:avLst/>
              <a:gdLst/>
              <a:ahLst/>
              <a:cxnLst/>
              <a:rect l="l" t="t" r="r" b="b"/>
              <a:pathLst>
                <a:path w="10685" h="3466" extrusionOk="0">
                  <a:moveTo>
                    <a:pt x="7239" y="0"/>
                  </a:moveTo>
                  <a:cubicBezTo>
                    <a:pt x="5988" y="0"/>
                    <a:pt x="4736" y="199"/>
                    <a:pt x="3545" y="588"/>
                  </a:cubicBezTo>
                  <a:cubicBezTo>
                    <a:pt x="2332" y="983"/>
                    <a:pt x="772" y="1578"/>
                    <a:pt x="1" y="2653"/>
                  </a:cubicBezTo>
                  <a:cubicBezTo>
                    <a:pt x="595" y="2310"/>
                    <a:pt x="1361" y="1955"/>
                    <a:pt x="1891" y="1503"/>
                  </a:cubicBezTo>
                  <a:lnTo>
                    <a:pt x="1891" y="1503"/>
                  </a:lnTo>
                  <a:cubicBezTo>
                    <a:pt x="1427" y="1915"/>
                    <a:pt x="1003" y="2374"/>
                    <a:pt x="629" y="2869"/>
                  </a:cubicBezTo>
                  <a:cubicBezTo>
                    <a:pt x="1701" y="1951"/>
                    <a:pt x="2954" y="1246"/>
                    <a:pt x="4292" y="807"/>
                  </a:cubicBezTo>
                  <a:lnTo>
                    <a:pt x="4292" y="807"/>
                  </a:lnTo>
                  <a:cubicBezTo>
                    <a:pt x="3257" y="1436"/>
                    <a:pt x="2353" y="2283"/>
                    <a:pt x="1652" y="3273"/>
                  </a:cubicBezTo>
                  <a:cubicBezTo>
                    <a:pt x="2228" y="2715"/>
                    <a:pt x="2883" y="2237"/>
                    <a:pt x="3587" y="1856"/>
                  </a:cubicBezTo>
                  <a:lnTo>
                    <a:pt x="3587" y="1856"/>
                  </a:lnTo>
                  <a:cubicBezTo>
                    <a:pt x="2942" y="2268"/>
                    <a:pt x="2385" y="2821"/>
                    <a:pt x="1964" y="3465"/>
                  </a:cubicBezTo>
                  <a:cubicBezTo>
                    <a:pt x="2646" y="2896"/>
                    <a:pt x="3587" y="2800"/>
                    <a:pt x="4461" y="2652"/>
                  </a:cubicBezTo>
                  <a:cubicBezTo>
                    <a:pt x="5334" y="2503"/>
                    <a:pt x="6285" y="2211"/>
                    <a:pt x="6731" y="1442"/>
                  </a:cubicBezTo>
                  <a:lnTo>
                    <a:pt x="6731" y="1442"/>
                  </a:lnTo>
                  <a:cubicBezTo>
                    <a:pt x="6155" y="1500"/>
                    <a:pt x="5581" y="1556"/>
                    <a:pt x="5004" y="1611"/>
                  </a:cubicBezTo>
                  <a:cubicBezTo>
                    <a:pt x="5951" y="1101"/>
                    <a:pt x="7025" y="832"/>
                    <a:pt x="8099" y="832"/>
                  </a:cubicBezTo>
                  <a:cubicBezTo>
                    <a:pt x="8233" y="832"/>
                    <a:pt x="8366" y="837"/>
                    <a:pt x="8500" y="845"/>
                  </a:cubicBezTo>
                  <a:cubicBezTo>
                    <a:pt x="7913" y="708"/>
                    <a:pt x="7310" y="638"/>
                    <a:pt x="6708" y="638"/>
                  </a:cubicBezTo>
                  <a:cubicBezTo>
                    <a:pt x="6436" y="638"/>
                    <a:pt x="6164" y="652"/>
                    <a:pt x="5894" y="681"/>
                  </a:cubicBezTo>
                  <a:cubicBezTo>
                    <a:pt x="6790" y="454"/>
                    <a:pt x="7714" y="341"/>
                    <a:pt x="8638" y="341"/>
                  </a:cubicBezTo>
                  <a:cubicBezTo>
                    <a:pt x="9324" y="341"/>
                    <a:pt x="10010" y="403"/>
                    <a:pt x="10684" y="528"/>
                  </a:cubicBezTo>
                  <a:cubicBezTo>
                    <a:pt x="9845" y="262"/>
                    <a:pt x="8973" y="96"/>
                    <a:pt x="8091" y="31"/>
                  </a:cubicBezTo>
                  <a:cubicBezTo>
                    <a:pt x="7808" y="11"/>
                    <a:pt x="7524" y="0"/>
                    <a:pt x="7239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6">
              <a:extLst>
                <a:ext uri="{FF2B5EF4-FFF2-40B4-BE49-F238E27FC236}">
                  <a16:creationId xmlns:a16="http://schemas.microsoft.com/office/drawing/2014/main" id="{9C04169B-FBAE-190F-2217-064BC84CC562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6">
              <a:extLst>
                <a:ext uri="{FF2B5EF4-FFF2-40B4-BE49-F238E27FC236}">
                  <a16:creationId xmlns:a16="http://schemas.microsoft.com/office/drawing/2014/main" id="{E5BABCF4-CBDF-2692-BFD9-EDCFD2526D39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>
              <a:extLst>
                <a:ext uri="{FF2B5EF4-FFF2-40B4-BE49-F238E27FC236}">
                  <a16:creationId xmlns:a16="http://schemas.microsoft.com/office/drawing/2014/main" id="{525C1629-25A2-384A-A3A6-6293F24B9AD7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6">
              <a:extLst>
                <a:ext uri="{FF2B5EF4-FFF2-40B4-BE49-F238E27FC236}">
                  <a16:creationId xmlns:a16="http://schemas.microsoft.com/office/drawing/2014/main" id="{554809B7-EB39-4957-C355-B7A490960F5D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6">
              <a:extLst>
                <a:ext uri="{FF2B5EF4-FFF2-40B4-BE49-F238E27FC236}">
                  <a16:creationId xmlns:a16="http://schemas.microsoft.com/office/drawing/2014/main" id="{394F2E6D-CBEC-AAF3-C210-AD68451B5C70}"/>
                </a:ext>
              </a:extLst>
            </p:cNvPr>
            <p:cNvSpPr/>
            <p:nvPr/>
          </p:nvSpPr>
          <p:spPr>
            <a:xfrm>
              <a:off x="9196197" y="1318865"/>
              <a:ext cx="240149" cy="87945"/>
            </a:xfrm>
            <a:custGeom>
              <a:avLst/>
              <a:gdLst/>
              <a:ahLst/>
              <a:cxnLst/>
              <a:rect l="l" t="t" r="r" b="b"/>
              <a:pathLst>
                <a:path w="2990" h="1095" extrusionOk="0">
                  <a:moveTo>
                    <a:pt x="159" y="266"/>
                  </a:moveTo>
                  <a:lnTo>
                    <a:pt x="159" y="266"/>
                  </a:lnTo>
                  <a:cubicBezTo>
                    <a:pt x="158" y="266"/>
                    <a:pt x="157" y="267"/>
                    <a:pt x="156" y="267"/>
                  </a:cubicBezTo>
                  <a:cubicBezTo>
                    <a:pt x="157" y="267"/>
                    <a:pt x="158" y="266"/>
                    <a:pt x="159" y="266"/>
                  </a:cubicBezTo>
                  <a:close/>
                  <a:moveTo>
                    <a:pt x="2977" y="994"/>
                  </a:moveTo>
                  <a:cubicBezTo>
                    <a:pt x="2981" y="996"/>
                    <a:pt x="2985" y="998"/>
                    <a:pt x="2989" y="1001"/>
                  </a:cubicBezTo>
                  <a:cubicBezTo>
                    <a:pt x="2985" y="998"/>
                    <a:pt x="2981" y="996"/>
                    <a:pt x="2977" y="994"/>
                  </a:cubicBezTo>
                  <a:close/>
                  <a:moveTo>
                    <a:pt x="429" y="1"/>
                  </a:moveTo>
                  <a:cubicBezTo>
                    <a:pt x="287" y="1"/>
                    <a:pt x="144" y="15"/>
                    <a:pt x="0" y="45"/>
                  </a:cubicBezTo>
                  <a:cubicBezTo>
                    <a:pt x="43" y="36"/>
                    <a:pt x="87" y="32"/>
                    <a:pt x="131" y="32"/>
                  </a:cubicBezTo>
                  <a:cubicBezTo>
                    <a:pt x="346" y="32"/>
                    <a:pt x="570" y="128"/>
                    <a:pt x="735" y="251"/>
                  </a:cubicBezTo>
                  <a:cubicBezTo>
                    <a:pt x="722" y="253"/>
                    <a:pt x="708" y="254"/>
                    <a:pt x="694" y="254"/>
                  </a:cubicBezTo>
                  <a:cubicBezTo>
                    <a:pt x="621" y="254"/>
                    <a:pt x="536" y="224"/>
                    <a:pt x="465" y="222"/>
                  </a:cubicBezTo>
                  <a:cubicBezTo>
                    <a:pt x="459" y="222"/>
                    <a:pt x="452" y="222"/>
                    <a:pt x="446" y="222"/>
                  </a:cubicBezTo>
                  <a:cubicBezTo>
                    <a:pt x="349" y="222"/>
                    <a:pt x="252" y="237"/>
                    <a:pt x="159" y="266"/>
                  </a:cubicBezTo>
                  <a:lnTo>
                    <a:pt x="159" y="266"/>
                  </a:lnTo>
                  <a:cubicBezTo>
                    <a:pt x="172" y="262"/>
                    <a:pt x="187" y="261"/>
                    <a:pt x="204" y="261"/>
                  </a:cubicBezTo>
                  <a:cubicBezTo>
                    <a:pt x="274" y="261"/>
                    <a:pt x="370" y="288"/>
                    <a:pt x="424" y="297"/>
                  </a:cubicBezTo>
                  <a:cubicBezTo>
                    <a:pt x="527" y="312"/>
                    <a:pt x="630" y="332"/>
                    <a:pt x="729" y="356"/>
                  </a:cubicBezTo>
                  <a:cubicBezTo>
                    <a:pt x="932" y="404"/>
                    <a:pt x="1129" y="469"/>
                    <a:pt x="1321" y="548"/>
                  </a:cubicBezTo>
                  <a:cubicBezTo>
                    <a:pt x="1694" y="706"/>
                    <a:pt x="2057" y="887"/>
                    <a:pt x="2406" y="1095"/>
                  </a:cubicBezTo>
                  <a:cubicBezTo>
                    <a:pt x="2327" y="1019"/>
                    <a:pt x="2263" y="959"/>
                    <a:pt x="2211" y="909"/>
                  </a:cubicBezTo>
                  <a:lnTo>
                    <a:pt x="2211" y="909"/>
                  </a:lnTo>
                  <a:lnTo>
                    <a:pt x="2539" y="1028"/>
                  </a:lnTo>
                  <a:cubicBezTo>
                    <a:pt x="2510" y="1002"/>
                    <a:pt x="2480" y="977"/>
                    <a:pt x="2448" y="954"/>
                  </a:cubicBezTo>
                  <a:lnTo>
                    <a:pt x="2448" y="954"/>
                  </a:lnTo>
                  <a:cubicBezTo>
                    <a:pt x="2502" y="979"/>
                    <a:pt x="2556" y="1003"/>
                    <a:pt x="2606" y="1028"/>
                  </a:cubicBezTo>
                  <a:cubicBezTo>
                    <a:pt x="2433" y="819"/>
                    <a:pt x="2200" y="661"/>
                    <a:pt x="1942" y="575"/>
                  </a:cubicBezTo>
                  <a:lnTo>
                    <a:pt x="1942" y="575"/>
                  </a:lnTo>
                  <a:cubicBezTo>
                    <a:pt x="2300" y="676"/>
                    <a:pt x="2649" y="814"/>
                    <a:pt x="2977" y="994"/>
                  </a:cubicBezTo>
                  <a:lnTo>
                    <a:pt x="2977" y="994"/>
                  </a:lnTo>
                  <a:cubicBezTo>
                    <a:pt x="2207" y="571"/>
                    <a:pt x="1342" y="1"/>
                    <a:pt x="429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36">
            <a:extLst>
              <a:ext uri="{FF2B5EF4-FFF2-40B4-BE49-F238E27FC236}">
                <a16:creationId xmlns:a16="http://schemas.microsoft.com/office/drawing/2014/main" id="{98C64E73-CB79-3825-E117-EEA7A1FE29D3}"/>
              </a:ext>
            </a:extLst>
          </p:cNvPr>
          <p:cNvGrpSpPr/>
          <p:nvPr/>
        </p:nvGrpSpPr>
        <p:grpSpPr>
          <a:xfrm>
            <a:off x="-1289451" y="752775"/>
            <a:ext cx="2881881" cy="4564723"/>
            <a:chOff x="3499700" y="-173756"/>
            <a:chExt cx="3285692" cy="5204336"/>
          </a:xfrm>
        </p:grpSpPr>
        <p:sp>
          <p:nvSpPr>
            <p:cNvPr id="940" name="Google Shape;940;p36">
              <a:extLst>
                <a:ext uri="{FF2B5EF4-FFF2-40B4-BE49-F238E27FC236}">
                  <a16:creationId xmlns:a16="http://schemas.microsoft.com/office/drawing/2014/main" id="{BB8CE75E-BBE7-3BF5-49EA-1BC660C47F83}"/>
                </a:ext>
              </a:extLst>
            </p:cNvPr>
            <p:cNvSpPr/>
            <p:nvPr/>
          </p:nvSpPr>
          <p:spPr>
            <a:xfrm>
              <a:off x="5192723" y="-156941"/>
              <a:ext cx="678576" cy="474749"/>
            </a:xfrm>
            <a:custGeom>
              <a:avLst/>
              <a:gdLst/>
              <a:ahLst/>
              <a:cxnLst/>
              <a:rect l="l" t="t" r="r" b="b"/>
              <a:pathLst>
                <a:path w="5233" h="3661" extrusionOk="0">
                  <a:moveTo>
                    <a:pt x="1394" y="0"/>
                  </a:moveTo>
                  <a:cubicBezTo>
                    <a:pt x="938" y="0"/>
                    <a:pt x="484" y="201"/>
                    <a:pt x="0" y="577"/>
                  </a:cubicBezTo>
                  <a:cubicBezTo>
                    <a:pt x="0" y="1585"/>
                    <a:pt x="98" y="2590"/>
                    <a:pt x="98" y="3597"/>
                  </a:cubicBezTo>
                  <a:cubicBezTo>
                    <a:pt x="494" y="3209"/>
                    <a:pt x="915" y="3078"/>
                    <a:pt x="1347" y="3078"/>
                  </a:cubicBezTo>
                  <a:cubicBezTo>
                    <a:pt x="2257" y="3078"/>
                    <a:pt x="3215" y="3660"/>
                    <a:pt x="4100" y="3660"/>
                  </a:cubicBezTo>
                  <a:cubicBezTo>
                    <a:pt x="4496" y="3660"/>
                    <a:pt x="4877" y="3544"/>
                    <a:pt x="5233" y="3207"/>
                  </a:cubicBezTo>
                  <a:lnTo>
                    <a:pt x="5233" y="674"/>
                  </a:lnTo>
                  <a:cubicBezTo>
                    <a:pt x="4714" y="891"/>
                    <a:pt x="4333" y="995"/>
                    <a:pt x="3992" y="995"/>
                  </a:cubicBezTo>
                  <a:cubicBezTo>
                    <a:pt x="3485" y="995"/>
                    <a:pt x="3066" y="765"/>
                    <a:pt x="2419" y="340"/>
                  </a:cubicBezTo>
                  <a:cubicBezTo>
                    <a:pt x="2068" y="110"/>
                    <a:pt x="1731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6">
              <a:extLst>
                <a:ext uri="{FF2B5EF4-FFF2-40B4-BE49-F238E27FC236}">
                  <a16:creationId xmlns:a16="http://schemas.microsoft.com/office/drawing/2014/main" id="{E1095D7A-D92C-3966-D8A6-08D157D5B39D}"/>
                </a:ext>
              </a:extLst>
            </p:cNvPr>
            <p:cNvSpPr/>
            <p:nvPr/>
          </p:nvSpPr>
          <p:spPr>
            <a:xfrm>
              <a:off x="5190192" y="533135"/>
              <a:ext cx="869074" cy="212263"/>
            </a:xfrm>
            <a:custGeom>
              <a:avLst/>
              <a:gdLst/>
              <a:ahLst/>
              <a:cxnLst/>
              <a:rect l="l" t="t" r="r" b="b"/>
              <a:pathLst>
                <a:path w="10592" h="2587" extrusionOk="0">
                  <a:moveTo>
                    <a:pt x="10592" y="104"/>
                  </a:moveTo>
                  <a:cubicBezTo>
                    <a:pt x="10556" y="365"/>
                    <a:pt x="10470" y="614"/>
                    <a:pt x="10345" y="837"/>
                  </a:cubicBezTo>
                  <a:lnTo>
                    <a:pt x="10345" y="837"/>
                  </a:lnTo>
                  <a:cubicBezTo>
                    <a:pt x="10484" y="635"/>
                    <a:pt x="10574" y="388"/>
                    <a:pt x="10592" y="104"/>
                  </a:cubicBezTo>
                  <a:close/>
                  <a:moveTo>
                    <a:pt x="6573" y="0"/>
                  </a:moveTo>
                  <a:cubicBezTo>
                    <a:pt x="5512" y="0"/>
                    <a:pt x="5168" y="1138"/>
                    <a:pt x="4438" y="1715"/>
                  </a:cubicBezTo>
                  <a:cubicBezTo>
                    <a:pt x="4101" y="1982"/>
                    <a:pt x="3795" y="2083"/>
                    <a:pt x="3507" y="2083"/>
                  </a:cubicBezTo>
                  <a:cubicBezTo>
                    <a:pt x="2623" y="2083"/>
                    <a:pt x="1907" y="1135"/>
                    <a:pt x="949" y="1135"/>
                  </a:cubicBezTo>
                  <a:cubicBezTo>
                    <a:pt x="695" y="1135"/>
                    <a:pt x="424" y="1202"/>
                    <a:pt x="129" y="1370"/>
                  </a:cubicBezTo>
                  <a:cubicBezTo>
                    <a:pt x="0" y="1670"/>
                    <a:pt x="33" y="2135"/>
                    <a:pt x="31" y="2539"/>
                  </a:cubicBezTo>
                  <a:cubicBezTo>
                    <a:pt x="429" y="2173"/>
                    <a:pt x="828" y="2050"/>
                    <a:pt x="1227" y="2050"/>
                  </a:cubicBezTo>
                  <a:cubicBezTo>
                    <a:pt x="2057" y="2050"/>
                    <a:pt x="2889" y="2586"/>
                    <a:pt x="3718" y="2586"/>
                  </a:cubicBezTo>
                  <a:cubicBezTo>
                    <a:pt x="4066" y="2586"/>
                    <a:pt x="4414" y="2492"/>
                    <a:pt x="4760" y="2223"/>
                  </a:cubicBezTo>
                  <a:cubicBezTo>
                    <a:pt x="5437" y="1699"/>
                    <a:pt x="5388" y="689"/>
                    <a:pt x="6423" y="689"/>
                  </a:cubicBezTo>
                  <a:cubicBezTo>
                    <a:pt x="6424" y="689"/>
                    <a:pt x="6426" y="689"/>
                    <a:pt x="6428" y="689"/>
                  </a:cubicBezTo>
                  <a:cubicBezTo>
                    <a:pt x="7227" y="690"/>
                    <a:pt x="7737" y="1484"/>
                    <a:pt x="8460" y="1713"/>
                  </a:cubicBezTo>
                  <a:cubicBezTo>
                    <a:pt x="8602" y="1758"/>
                    <a:pt x="8744" y="1779"/>
                    <a:pt x="8884" y="1779"/>
                  </a:cubicBezTo>
                  <a:cubicBezTo>
                    <a:pt x="9483" y="1779"/>
                    <a:pt x="10033" y="1390"/>
                    <a:pt x="10345" y="837"/>
                  </a:cubicBezTo>
                  <a:lnTo>
                    <a:pt x="10345" y="837"/>
                  </a:lnTo>
                  <a:cubicBezTo>
                    <a:pt x="10083" y="1217"/>
                    <a:pt x="9647" y="1437"/>
                    <a:pt x="9187" y="1437"/>
                  </a:cubicBezTo>
                  <a:cubicBezTo>
                    <a:pt x="8963" y="1437"/>
                    <a:pt x="8734" y="1385"/>
                    <a:pt x="8517" y="1275"/>
                  </a:cubicBezTo>
                  <a:cubicBezTo>
                    <a:pt x="7803" y="912"/>
                    <a:pt x="7572" y="86"/>
                    <a:pt x="6716" y="7"/>
                  </a:cubicBezTo>
                  <a:cubicBezTo>
                    <a:pt x="6667" y="2"/>
                    <a:pt x="6619" y="0"/>
                    <a:pt x="6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6">
              <a:extLst>
                <a:ext uri="{FF2B5EF4-FFF2-40B4-BE49-F238E27FC236}">
                  <a16:creationId xmlns:a16="http://schemas.microsoft.com/office/drawing/2014/main" id="{C493C398-CCF3-4595-C0E8-BD3BDECFCC1B}"/>
                </a:ext>
              </a:extLst>
            </p:cNvPr>
            <p:cNvSpPr/>
            <p:nvPr/>
          </p:nvSpPr>
          <p:spPr>
            <a:xfrm>
              <a:off x="5809757" y="695705"/>
              <a:ext cx="766347" cy="175915"/>
            </a:xfrm>
            <a:custGeom>
              <a:avLst/>
              <a:gdLst/>
              <a:ahLst/>
              <a:cxnLst/>
              <a:rect l="l" t="t" r="r" b="b"/>
              <a:pathLst>
                <a:path w="9340" h="2144" extrusionOk="0">
                  <a:moveTo>
                    <a:pt x="9340" y="1"/>
                  </a:moveTo>
                  <a:cubicBezTo>
                    <a:pt x="9157" y="347"/>
                    <a:pt x="8867" y="454"/>
                    <a:pt x="8547" y="454"/>
                  </a:cubicBezTo>
                  <a:cubicBezTo>
                    <a:pt x="8183" y="454"/>
                    <a:pt x="7780" y="315"/>
                    <a:pt x="7451" y="232"/>
                  </a:cubicBezTo>
                  <a:cubicBezTo>
                    <a:pt x="7236" y="178"/>
                    <a:pt x="7040" y="149"/>
                    <a:pt x="6859" y="149"/>
                  </a:cubicBezTo>
                  <a:cubicBezTo>
                    <a:pt x="6445" y="149"/>
                    <a:pt x="6100" y="297"/>
                    <a:pt x="5743" y="632"/>
                  </a:cubicBezTo>
                  <a:cubicBezTo>
                    <a:pt x="5345" y="1007"/>
                    <a:pt x="5019" y="1233"/>
                    <a:pt x="4557" y="1233"/>
                  </a:cubicBezTo>
                  <a:cubicBezTo>
                    <a:pt x="4407" y="1233"/>
                    <a:pt x="4244" y="1210"/>
                    <a:pt x="4059" y="1160"/>
                  </a:cubicBezTo>
                  <a:cubicBezTo>
                    <a:pt x="3386" y="978"/>
                    <a:pt x="2824" y="470"/>
                    <a:pt x="2110" y="341"/>
                  </a:cubicBezTo>
                  <a:cubicBezTo>
                    <a:pt x="1991" y="320"/>
                    <a:pt x="1859" y="309"/>
                    <a:pt x="1722" y="309"/>
                  </a:cubicBezTo>
                  <a:cubicBezTo>
                    <a:pt x="1122" y="309"/>
                    <a:pt x="406" y="515"/>
                    <a:pt x="38" y="926"/>
                  </a:cubicBezTo>
                  <a:cubicBezTo>
                    <a:pt x="26" y="1292"/>
                    <a:pt x="0" y="1819"/>
                    <a:pt x="136" y="2143"/>
                  </a:cubicBezTo>
                  <a:cubicBezTo>
                    <a:pt x="203" y="1434"/>
                    <a:pt x="1260" y="833"/>
                    <a:pt x="1879" y="828"/>
                  </a:cubicBezTo>
                  <a:cubicBezTo>
                    <a:pt x="1883" y="828"/>
                    <a:pt x="1887" y="828"/>
                    <a:pt x="1891" y="828"/>
                  </a:cubicBezTo>
                  <a:cubicBezTo>
                    <a:pt x="2644" y="828"/>
                    <a:pt x="3083" y="1251"/>
                    <a:pt x="3768" y="1451"/>
                  </a:cubicBezTo>
                  <a:cubicBezTo>
                    <a:pt x="4028" y="1527"/>
                    <a:pt x="4263" y="1566"/>
                    <a:pt x="4482" y="1566"/>
                  </a:cubicBezTo>
                  <a:cubicBezTo>
                    <a:pt x="4964" y="1566"/>
                    <a:pt x="5368" y="1376"/>
                    <a:pt x="5791" y="962"/>
                  </a:cubicBezTo>
                  <a:cubicBezTo>
                    <a:pt x="6146" y="615"/>
                    <a:pt x="6417" y="465"/>
                    <a:pt x="6751" y="465"/>
                  </a:cubicBezTo>
                  <a:cubicBezTo>
                    <a:pt x="6927" y="465"/>
                    <a:pt x="7121" y="507"/>
                    <a:pt x="7355" y="583"/>
                  </a:cubicBezTo>
                  <a:cubicBezTo>
                    <a:pt x="7592" y="662"/>
                    <a:pt x="7871" y="712"/>
                    <a:pt x="8144" y="712"/>
                  </a:cubicBezTo>
                  <a:cubicBezTo>
                    <a:pt x="8669" y="712"/>
                    <a:pt x="9176" y="527"/>
                    <a:pt x="9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6">
              <a:extLst>
                <a:ext uri="{FF2B5EF4-FFF2-40B4-BE49-F238E27FC236}">
                  <a16:creationId xmlns:a16="http://schemas.microsoft.com/office/drawing/2014/main" id="{629CF276-69A3-47C3-BD0B-D10D142B3EAA}"/>
                </a:ext>
              </a:extLst>
            </p:cNvPr>
            <p:cNvSpPr/>
            <p:nvPr/>
          </p:nvSpPr>
          <p:spPr>
            <a:xfrm>
              <a:off x="4664246" y="813448"/>
              <a:ext cx="425183" cy="120531"/>
            </a:xfrm>
            <a:custGeom>
              <a:avLst/>
              <a:gdLst/>
              <a:ahLst/>
              <a:cxnLst/>
              <a:rect l="l" t="t" r="r" b="b"/>
              <a:pathLst>
                <a:path w="5182" h="1469" extrusionOk="0">
                  <a:moveTo>
                    <a:pt x="5182" y="954"/>
                  </a:moveTo>
                  <a:lnTo>
                    <a:pt x="5182" y="954"/>
                  </a:lnTo>
                  <a:cubicBezTo>
                    <a:pt x="5108" y="985"/>
                    <a:pt x="5038" y="998"/>
                    <a:pt x="4969" y="998"/>
                  </a:cubicBezTo>
                  <a:cubicBezTo>
                    <a:pt x="4946" y="998"/>
                    <a:pt x="4923" y="996"/>
                    <a:pt x="4900" y="993"/>
                  </a:cubicBezTo>
                  <a:lnTo>
                    <a:pt x="4900" y="993"/>
                  </a:lnTo>
                  <a:cubicBezTo>
                    <a:pt x="4930" y="1002"/>
                    <a:pt x="4961" y="1006"/>
                    <a:pt x="4993" y="1006"/>
                  </a:cubicBezTo>
                  <a:cubicBezTo>
                    <a:pt x="5052" y="1006"/>
                    <a:pt x="5114" y="990"/>
                    <a:pt x="5182" y="954"/>
                  </a:cubicBezTo>
                  <a:close/>
                  <a:moveTo>
                    <a:pt x="437" y="1"/>
                  </a:moveTo>
                  <a:cubicBezTo>
                    <a:pt x="283" y="1"/>
                    <a:pt x="134" y="51"/>
                    <a:pt x="1" y="175"/>
                  </a:cubicBezTo>
                  <a:cubicBezTo>
                    <a:pt x="36" y="438"/>
                    <a:pt x="133" y="741"/>
                    <a:pt x="49" y="1003"/>
                  </a:cubicBezTo>
                  <a:cubicBezTo>
                    <a:pt x="338" y="869"/>
                    <a:pt x="517" y="738"/>
                    <a:pt x="744" y="738"/>
                  </a:cubicBezTo>
                  <a:cubicBezTo>
                    <a:pt x="853" y="738"/>
                    <a:pt x="974" y="768"/>
                    <a:pt x="1124" y="843"/>
                  </a:cubicBezTo>
                  <a:cubicBezTo>
                    <a:pt x="1431" y="996"/>
                    <a:pt x="1659" y="1335"/>
                    <a:pt x="1996" y="1430"/>
                  </a:cubicBezTo>
                  <a:cubicBezTo>
                    <a:pt x="2090" y="1457"/>
                    <a:pt x="2178" y="1469"/>
                    <a:pt x="2260" y="1469"/>
                  </a:cubicBezTo>
                  <a:cubicBezTo>
                    <a:pt x="2977" y="1469"/>
                    <a:pt x="3273" y="557"/>
                    <a:pt x="3874" y="557"/>
                  </a:cubicBezTo>
                  <a:cubicBezTo>
                    <a:pt x="3898" y="557"/>
                    <a:pt x="3922" y="559"/>
                    <a:pt x="3947" y="562"/>
                  </a:cubicBezTo>
                  <a:cubicBezTo>
                    <a:pt x="4269" y="602"/>
                    <a:pt x="4557" y="950"/>
                    <a:pt x="4900" y="993"/>
                  </a:cubicBezTo>
                  <a:lnTo>
                    <a:pt x="4900" y="993"/>
                  </a:lnTo>
                  <a:cubicBezTo>
                    <a:pt x="4600" y="909"/>
                    <a:pt x="4386" y="441"/>
                    <a:pt x="4068" y="369"/>
                  </a:cubicBezTo>
                  <a:cubicBezTo>
                    <a:pt x="4009" y="356"/>
                    <a:pt x="3953" y="350"/>
                    <a:pt x="3899" y="350"/>
                  </a:cubicBezTo>
                  <a:cubicBezTo>
                    <a:pt x="3518" y="350"/>
                    <a:pt x="3272" y="660"/>
                    <a:pt x="2968" y="869"/>
                  </a:cubicBezTo>
                  <a:cubicBezTo>
                    <a:pt x="2760" y="1012"/>
                    <a:pt x="2578" y="1073"/>
                    <a:pt x="2408" y="1073"/>
                  </a:cubicBezTo>
                  <a:cubicBezTo>
                    <a:pt x="2108" y="1073"/>
                    <a:pt x="1848" y="882"/>
                    <a:pt x="1561" y="612"/>
                  </a:cubicBezTo>
                  <a:cubicBezTo>
                    <a:pt x="1299" y="365"/>
                    <a:pt x="852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>
              <a:extLst>
                <a:ext uri="{FF2B5EF4-FFF2-40B4-BE49-F238E27FC236}">
                  <a16:creationId xmlns:a16="http://schemas.microsoft.com/office/drawing/2014/main" id="{714CFC89-8E1A-7303-7596-F9AA93B63E1E}"/>
                </a:ext>
              </a:extLst>
            </p:cNvPr>
            <p:cNvSpPr/>
            <p:nvPr/>
          </p:nvSpPr>
          <p:spPr>
            <a:xfrm>
              <a:off x="5192735" y="1107188"/>
              <a:ext cx="1371220" cy="1757347"/>
            </a:xfrm>
            <a:custGeom>
              <a:avLst/>
              <a:gdLst/>
              <a:ahLst/>
              <a:cxnLst/>
              <a:rect l="l" t="t" r="r" b="b"/>
              <a:pathLst>
                <a:path w="16712" h="21418" fill="none" extrusionOk="0">
                  <a:moveTo>
                    <a:pt x="16712" y="16416"/>
                  </a:moveTo>
                  <a:lnTo>
                    <a:pt x="9250" y="0"/>
                  </a:lnTo>
                  <a:lnTo>
                    <a:pt x="7256" y="192"/>
                  </a:lnTo>
                  <a:lnTo>
                    <a:pt x="0" y="214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6">
              <a:extLst>
                <a:ext uri="{FF2B5EF4-FFF2-40B4-BE49-F238E27FC236}">
                  <a16:creationId xmlns:a16="http://schemas.microsoft.com/office/drawing/2014/main" id="{B7A3FDA8-1AF4-576F-05B6-F5DD026BD544}"/>
                </a:ext>
              </a:extLst>
            </p:cNvPr>
            <p:cNvSpPr/>
            <p:nvPr/>
          </p:nvSpPr>
          <p:spPr>
            <a:xfrm>
              <a:off x="3853513" y="976399"/>
              <a:ext cx="2328415" cy="2170114"/>
            </a:xfrm>
            <a:custGeom>
              <a:avLst/>
              <a:gdLst/>
              <a:ahLst/>
              <a:cxnLst/>
              <a:rect l="l" t="t" r="r" b="b"/>
              <a:pathLst>
                <a:path w="28378" h="32075" fill="none" extrusionOk="0">
                  <a:moveTo>
                    <a:pt x="0" y="32074"/>
                  </a:moveTo>
                  <a:lnTo>
                    <a:pt x="16601" y="1"/>
                  </a:lnTo>
                  <a:lnTo>
                    <a:pt x="28377" y="2576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6">
              <a:extLst>
                <a:ext uri="{FF2B5EF4-FFF2-40B4-BE49-F238E27FC236}">
                  <a16:creationId xmlns:a16="http://schemas.microsoft.com/office/drawing/2014/main" id="{09544146-FB1D-3D3F-CFCD-A63150DCCD58}"/>
                </a:ext>
              </a:extLst>
            </p:cNvPr>
            <p:cNvSpPr/>
            <p:nvPr/>
          </p:nvSpPr>
          <p:spPr>
            <a:xfrm>
              <a:off x="3612356" y="895580"/>
              <a:ext cx="1055737" cy="2145772"/>
            </a:xfrm>
            <a:custGeom>
              <a:avLst/>
              <a:gdLst/>
              <a:ahLst/>
              <a:cxnLst/>
              <a:rect l="l" t="t" r="r" b="b"/>
              <a:pathLst>
                <a:path w="12867" h="26152" fill="none" extrusionOk="0">
                  <a:moveTo>
                    <a:pt x="0" y="26151"/>
                  </a:moveTo>
                  <a:lnTo>
                    <a:pt x="1286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>
              <a:extLst>
                <a:ext uri="{FF2B5EF4-FFF2-40B4-BE49-F238E27FC236}">
                  <a16:creationId xmlns:a16="http://schemas.microsoft.com/office/drawing/2014/main" id="{9ECB9DC4-D2F0-0B69-2AB2-11B6CAE61932}"/>
                </a:ext>
              </a:extLst>
            </p:cNvPr>
            <p:cNvSpPr/>
            <p:nvPr/>
          </p:nvSpPr>
          <p:spPr>
            <a:xfrm>
              <a:off x="4781169" y="2864463"/>
              <a:ext cx="717773" cy="1273498"/>
            </a:xfrm>
            <a:custGeom>
              <a:avLst/>
              <a:gdLst/>
              <a:ahLst/>
              <a:cxnLst/>
              <a:rect l="l" t="t" r="r" b="b"/>
              <a:pathLst>
                <a:path w="8748" h="15521" fill="none" extrusionOk="0">
                  <a:moveTo>
                    <a:pt x="0" y="15521"/>
                  </a:moveTo>
                  <a:lnTo>
                    <a:pt x="4403" y="0"/>
                  </a:lnTo>
                  <a:lnTo>
                    <a:pt x="874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6">
              <a:extLst>
                <a:ext uri="{FF2B5EF4-FFF2-40B4-BE49-F238E27FC236}">
                  <a16:creationId xmlns:a16="http://schemas.microsoft.com/office/drawing/2014/main" id="{7D143B3B-1059-D26D-160D-07213599518A}"/>
                </a:ext>
              </a:extLst>
            </p:cNvPr>
            <p:cNvSpPr/>
            <p:nvPr/>
          </p:nvSpPr>
          <p:spPr>
            <a:xfrm>
              <a:off x="4900470" y="2864463"/>
              <a:ext cx="479090" cy="1273498"/>
            </a:xfrm>
            <a:custGeom>
              <a:avLst/>
              <a:gdLst/>
              <a:ahLst/>
              <a:cxnLst/>
              <a:rect l="l" t="t" r="r" b="b"/>
              <a:pathLst>
                <a:path w="5839" h="15521" fill="none" extrusionOk="0">
                  <a:moveTo>
                    <a:pt x="0" y="15521"/>
                  </a:moveTo>
                  <a:lnTo>
                    <a:pt x="2940" y="0"/>
                  </a:lnTo>
                  <a:lnTo>
                    <a:pt x="583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6">
              <a:extLst>
                <a:ext uri="{FF2B5EF4-FFF2-40B4-BE49-F238E27FC236}">
                  <a16:creationId xmlns:a16="http://schemas.microsoft.com/office/drawing/2014/main" id="{F6279AD6-7679-AAA5-CFA2-87FE0E4D3252}"/>
                </a:ext>
              </a:extLst>
            </p:cNvPr>
            <p:cNvSpPr/>
            <p:nvPr/>
          </p:nvSpPr>
          <p:spPr>
            <a:xfrm>
              <a:off x="5010501" y="2864463"/>
              <a:ext cx="259114" cy="1273498"/>
            </a:xfrm>
            <a:custGeom>
              <a:avLst/>
              <a:gdLst/>
              <a:ahLst/>
              <a:cxnLst/>
              <a:rect l="l" t="t" r="r" b="b"/>
              <a:pathLst>
                <a:path w="3158" h="15521" fill="none" extrusionOk="0">
                  <a:moveTo>
                    <a:pt x="1" y="15521"/>
                  </a:moveTo>
                  <a:lnTo>
                    <a:pt x="1589" y="0"/>
                  </a:lnTo>
                  <a:lnTo>
                    <a:pt x="3157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>
              <a:extLst>
                <a:ext uri="{FF2B5EF4-FFF2-40B4-BE49-F238E27FC236}">
                  <a16:creationId xmlns:a16="http://schemas.microsoft.com/office/drawing/2014/main" id="{4DFBAF30-BB34-FC1E-CC85-1294B14E8EE4}"/>
                </a:ext>
              </a:extLst>
            </p:cNvPr>
            <p:cNvSpPr/>
            <p:nvPr/>
          </p:nvSpPr>
          <p:spPr>
            <a:xfrm>
              <a:off x="4140270" y="3005672"/>
              <a:ext cx="38974" cy="266827"/>
            </a:xfrm>
            <a:custGeom>
              <a:avLst/>
              <a:gdLst/>
              <a:ahLst/>
              <a:cxnLst/>
              <a:rect l="l" t="t" r="r" b="b"/>
              <a:pathLst>
                <a:path w="475" h="3252" fill="none" extrusionOk="0">
                  <a:moveTo>
                    <a:pt x="0" y="0"/>
                  </a:moveTo>
                  <a:lnTo>
                    <a:pt x="474" y="325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6">
              <a:extLst>
                <a:ext uri="{FF2B5EF4-FFF2-40B4-BE49-F238E27FC236}">
                  <a16:creationId xmlns:a16="http://schemas.microsoft.com/office/drawing/2014/main" id="{25839B44-6052-D519-55AC-93AAE27DF2A6}"/>
                </a:ext>
              </a:extLst>
            </p:cNvPr>
            <p:cNvSpPr/>
            <p:nvPr/>
          </p:nvSpPr>
          <p:spPr>
            <a:xfrm>
              <a:off x="4274259" y="2145783"/>
              <a:ext cx="353800" cy="1230750"/>
            </a:xfrm>
            <a:custGeom>
              <a:avLst/>
              <a:gdLst/>
              <a:ahLst/>
              <a:cxnLst/>
              <a:rect l="l" t="t" r="r" b="b"/>
              <a:pathLst>
                <a:path w="4312" h="15000" fill="none" extrusionOk="0">
                  <a:moveTo>
                    <a:pt x="1" y="14131"/>
                  </a:moveTo>
                  <a:lnTo>
                    <a:pt x="4311" y="1"/>
                  </a:lnTo>
                  <a:lnTo>
                    <a:pt x="1047" y="14366"/>
                  </a:lnTo>
                  <a:lnTo>
                    <a:pt x="2089" y="14999"/>
                  </a:lnTo>
                  <a:lnTo>
                    <a:pt x="43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6">
              <a:extLst>
                <a:ext uri="{FF2B5EF4-FFF2-40B4-BE49-F238E27FC236}">
                  <a16:creationId xmlns:a16="http://schemas.microsoft.com/office/drawing/2014/main" id="{50B92DE7-68E7-7EB2-8E42-6BC396E23FAA}"/>
                </a:ext>
              </a:extLst>
            </p:cNvPr>
            <p:cNvSpPr/>
            <p:nvPr/>
          </p:nvSpPr>
          <p:spPr>
            <a:xfrm>
              <a:off x="4655877" y="2628732"/>
              <a:ext cx="1684404" cy="2361481"/>
            </a:xfrm>
            <a:custGeom>
              <a:avLst/>
              <a:gdLst/>
              <a:ahLst/>
              <a:cxnLst/>
              <a:rect l="l" t="t" r="r" b="b"/>
              <a:pathLst>
                <a:path w="20529" h="28781" extrusionOk="0">
                  <a:moveTo>
                    <a:pt x="18390" y="0"/>
                  </a:moveTo>
                  <a:lnTo>
                    <a:pt x="11109" y="4017"/>
                  </a:lnTo>
                  <a:cubicBezTo>
                    <a:pt x="11109" y="4017"/>
                    <a:pt x="9559" y="18990"/>
                    <a:pt x="4681" y="18990"/>
                  </a:cubicBezTo>
                  <a:cubicBezTo>
                    <a:pt x="3938" y="18990"/>
                    <a:pt x="3336" y="18809"/>
                    <a:pt x="2848" y="18502"/>
                  </a:cubicBezTo>
                  <a:cubicBezTo>
                    <a:pt x="1592" y="21699"/>
                    <a:pt x="700" y="25008"/>
                    <a:pt x="1" y="28352"/>
                  </a:cubicBezTo>
                  <a:cubicBezTo>
                    <a:pt x="1275" y="28628"/>
                    <a:pt x="2812" y="28780"/>
                    <a:pt x="4657" y="28780"/>
                  </a:cubicBezTo>
                  <a:cubicBezTo>
                    <a:pt x="20529" y="28780"/>
                    <a:pt x="14858" y="19524"/>
                    <a:pt x="13438" y="14990"/>
                  </a:cubicBezTo>
                  <a:cubicBezTo>
                    <a:pt x="12017" y="10456"/>
                    <a:pt x="17524" y="8118"/>
                    <a:pt x="17524" y="8118"/>
                  </a:cubicBezTo>
                  <a:lnTo>
                    <a:pt x="1839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>
              <a:extLst>
                <a:ext uri="{FF2B5EF4-FFF2-40B4-BE49-F238E27FC236}">
                  <a16:creationId xmlns:a16="http://schemas.microsoft.com/office/drawing/2014/main" id="{D4AA112C-969B-B9B0-5180-68D43C6C7F83}"/>
                </a:ext>
              </a:extLst>
            </p:cNvPr>
            <p:cNvSpPr/>
            <p:nvPr/>
          </p:nvSpPr>
          <p:spPr>
            <a:xfrm>
              <a:off x="5054573" y="-173756"/>
              <a:ext cx="176233" cy="4366153"/>
            </a:xfrm>
            <a:custGeom>
              <a:avLst/>
              <a:gdLst/>
              <a:ahLst/>
              <a:cxnLst/>
              <a:rect l="l" t="t" r="r" b="b"/>
              <a:pathLst>
                <a:path w="2148" h="51747" extrusionOk="0">
                  <a:moveTo>
                    <a:pt x="1671" y="1"/>
                  </a:moveTo>
                  <a:lnTo>
                    <a:pt x="0" y="51747"/>
                  </a:lnTo>
                  <a:lnTo>
                    <a:pt x="1577" y="51747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>
              <a:extLst>
                <a:ext uri="{FF2B5EF4-FFF2-40B4-BE49-F238E27FC236}">
                  <a16:creationId xmlns:a16="http://schemas.microsoft.com/office/drawing/2014/main" id="{5F32B53D-2949-D629-1D6E-9325DCEC54EF}"/>
                </a:ext>
              </a:extLst>
            </p:cNvPr>
            <p:cNvSpPr/>
            <p:nvPr/>
          </p:nvSpPr>
          <p:spPr>
            <a:xfrm>
              <a:off x="5092715" y="2845017"/>
              <a:ext cx="106501" cy="217515"/>
            </a:xfrm>
            <a:custGeom>
              <a:avLst/>
              <a:gdLst/>
              <a:ahLst/>
              <a:cxnLst/>
              <a:rect l="l" t="t" r="r" b="b"/>
              <a:pathLst>
                <a:path w="1298" h="2651" extrusionOk="0">
                  <a:moveTo>
                    <a:pt x="1298" y="1"/>
                  </a:moveTo>
                  <a:lnTo>
                    <a:pt x="1298" y="1"/>
                  </a:lnTo>
                  <a:cubicBezTo>
                    <a:pt x="882" y="107"/>
                    <a:pt x="468" y="221"/>
                    <a:pt x="77" y="280"/>
                  </a:cubicBezTo>
                  <a:lnTo>
                    <a:pt x="0" y="2650"/>
                  </a:lnTo>
                  <a:cubicBezTo>
                    <a:pt x="303" y="2380"/>
                    <a:pt x="562" y="2054"/>
                    <a:pt x="786" y="1595"/>
                  </a:cubicBezTo>
                  <a:cubicBezTo>
                    <a:pt x="822" y="1824"/>
                    <a:pt x="1020" y="2084"/>
                    <a:pt x="1273" y="2290"/>
                  </a:cubicBezTo>
                  <a:lnTo>
                    <a:pt x="129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>
              <a:extLst>
                <a:ext uri="{FF2B5EF4-FFF2-40B4-BE49-F238E27FC236}">
                  <a16:creationId xmlns:a16="http://schemas.microsoft.com/office/drawing/2014/main" id="{6F412BCA-67AA-72B7-4146-918BE9EF4DA3}"/>
                </a:ext>
              </a:extLst>
            </p:cNvPr>
            <p:cNvSpPr/>
            <p:nvPr/>
          </p:nvSpPr>
          <p:spPr>
            <a:xfrm>
              <a:off x="5105351" y="1760802"/>
              <a:ext cx="106009" cy="910181"/>
            </a:xfrm>
            <a:custGeom>
              <a:avLst/>
              <a:gdLst/>
              <a:ahLst/>
              <a:cxnLst/>
              <a:rect l="l" t="t" r="r" b="b"/>
              <a:pathLst>
                <a:path w="1292" h="11093" extrusionOk="0">
                  <a:moveTo>
                    <a:pt x="1292" y="0"/>
                  </a:moveTo>
                  <a:lnTo>
                    <a:pt x="1292" y="0"/>
                  </a:lnTo>
                  <a:cubicBezTo>
                    <a:pt x="990" y="20"/>
                    <a:pt x="682" y="33"/>
                    <a:pt x="393" y="33"/>
                  </a:cubicBezTo>
                  <a:cubicBezTo>
                    <a:pt x="381" y="33"/>
                    <a:pt x="369" y="33"/>
                    <a:pt x="358" y="33"/>
                  </a:cubicBezTo>
                  <a:lnTo>
                    <a:pt x="1" y="11093"/>
                  </a:lnTo>
                  <a:lnTo>
                    <a:pt x="3" y="11093"/>
                  </a:lnTo>
                  <a:cubicBezTo>
                    <a:pt x="388" y="11042"/>
                    <a:pt x="779" y="10981"/>
                    <a:pt x="1171" y="10921"/>
                  </a:cubicBezTo>
                  <a:lnTo>
                    <a:pt x="129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>
              <a:extLst>
                <a:ext uri="{FF2B5EF4-FFF2-40B4-BE49-F238E27FC236}">
                  <a16:creationId xmlns:a16="http://schemas.microsoft.com/office/drawing/2014/main" id="{61D0DCC6-A005-255D-4F2C-8E99EFFBCEAA}"/>
                </a:ext>
              </a:extLst>
            </p:cNvPr>
            <p:cNvSpPr/>
            <p:nvPr/>
          </p:nvSpPr>
          <p:spPr>
            <a:xfrm>
              <a:off x="5136366" y="1615081"/>
              <a:ext cx="76553" cy="96901"/>
            </a:xfrm>
            <a:custGeom>
              <a:avLst/>
              <a:gdLst/>
              <a:ahLst/>
              <a:cxnLst/>
              <a:rect l="l" t="t" r="r" b="b"/>
              <a:pathLst>
                <a:path w="933" h="1181" extrusionOk="0">
                  <a:moveTo>
                    <a:pt x="757" y="0"/>
                  </a:moveTo>
                  <a:cubicBezTo>
                    <a:pt x="732" y="0"/>
                    <a:pt x="707" y="1"/>
                    <a:pt x="681" y="1"/>
                  </a:cubicBezTo>
                  <a:cubicBezTo>
                    <a:pt x="493" y="3"/>
                    <a:pt x="272" y="3"/>
                    <a:pt x="38" y="8"/>
                  </a:cubicBezTo>
                  <a:lnTo>
                    <a:pt x="1" y="1180"/>
                  </a:lnTo>
                  <a:cubicBezTo>
                    <a:pt x="303" y="1149"/>
                    <a:pt x="620" y="1156"/>
                    <a:pt x="920" y="1151"/>
                  </a:cubicBezTo>
                  <a:lnTo>
                    <a:pt x="932" y="3"/>
                  </a:lnTo>
                  <a:cubicBezTo>
                    <a:pt x="876" y="2"/>
                    <a:pt x="818" y="0"/>
                    <a:pt x="757" y="0"/>
                  </a:cubicBez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>
              <a:extLst>
                <a:ext uri="{FF2B5EF4-FFF2-40B4-BE49-F238E27FC236}">
                  <a16:creationId xmlns:a16="http://schemas.microsoft.com/office/drawing/2014/main" id="{BE261E13-EA3C-5A95-C8AE-4014BBA7F5EF}"/>
                </a:ext>
              </a:extLst>
            </p:cNvPr>
            <p:cNvSpPr/>
            <p:nvPr/>
          </p:nvSpPr>
          <p:spPr>
            <a:xfrm>
              <a:off x="5054562" y="4034338"/>
              <a:ext cx="131690" cy="211525"/>
            </a:xfrm>
            <a:custGeom>
              <a:avLst/>
              <a:gdLst/>
              <a:ahLst/>
              <a:cxnLst/>
              <a:rect l="l" t="t" r="r" b="b"/>
              <a:pathLst>
                <a:path w="1605" h="2578" extrusionOk="0">
                  <a:moveTo>
                    <a:pt x="1604" y="0"/>
                  </a:moveTo>
                  <a:lnTo>
                    <a:pt x="1604" y="0"/>
                  </a:lnTo>
                  <a:cubicBezTo>
                    <a:pt x="1189" y="116"/>
                    <a:pt x="768" y="182"/>
                    <a:pt x="351" y="182"/>
                  </a:cubicBezTo>
                  <a:cubicBezTo>
                    <a:pt x="260" y="182"/>
                    <a:pt x="169" y="179"/>
                    <a:pt x="78" y="172"/>
                  </a:cubicBezTo>
                  <a:lnTo>
                    <a:pt x="0" y="2578"/>
                  </a:lnTo>
                  <a:lnTo>
                    <a:pt x="1575" y="257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>
              <a:extLst>
                <a:ext uri="{FF2B5EF4-FFF2-40B4-BE49-F238E27FC236}">
                  <a16:creationId xmlns:a16="http://schemas.microsoft.com/office/drawing/2014/main" id="{72F1B082-4D4A-FD19-BB99-51ABEA5F07BB}"/>
                </a:ext>
              </a:extLst>
            </p:cNvPr>
            <p:cNvSpPr/>
            <p:nvPr/>
          </p:nvSpPr>
          <p:spPr>
            <a:xfrm>
              <a:off x="5170089" y="-157755"/>
              <a:ext cx="44553" cy="1145254"/>
            </a:xfrm>
            <a:custGeom>
              <a:avLst/>
              <a:gdLst/>
              <a:ahLst/>
              <a:cxnLst/>
              <a:rect l="l" t="t" r="r" b="b"/>
              <a:pathLst>
                <a:path w="543" h="13958" extrusionOk="0">
                  <a:moveTo>
                    <a:pt x="449" y="1"/>
                  </a:moveTo>
                  <a:lnTo>
                    <a:pt x="0" y="13958"/>
                  </a:lnTo>
                  <a:cubicBezTo>
                    <a:pt x="131" y="13906"/>
                    <a:pt x="260" y="13852"/>
                    <a:pt x="390" y="13799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>
              <a:extLst>
                <a:ext uri="{FF2B5EF4-FFF2-40B4-BE49-F238E27FC236}">
                  <a16:creationId xmlns:a16="http://schemas.microsoft.com/office/drawing/2014/main" id="{6DCE4D22-69E1-937B-1258-DC6E2D83A021}"/>
                </a:ext>
              </a:extLst>
            </p:cNvPr>
            <p:cNvSpPr/>
            <p:nvPr/>
          </p:nvSpPr>
          <p:spPr>
            <a:xfrm>
              <a:off x="5133331" y="2685101"/>
              <a:ext cx="36020" cy="105762"/>
            </a:xfrm>
            <a:custGeom>
              <a:avLst/>
              <a:gdLst/>
              <a:ahLst/>
              <a:cxnLst/>
              <a:rect l="l" t="t" r="r" b="b"/>
              <a:pathLst>
                <a:path w="439" h="1289" extrusionOk="0">
                  <a:moveTo>
                    <a:pt x="438" y="1"/>
                  </a:moveTo>
                  <a:cubicBezTo>
                    <a:pt x="305" y="48"/>
                    <a:pt x="170" y="99"/>
                    <a:pt x="38" y="152"/>
                  </a:cubicBezTo>
                  <a:lnTo>
                    <a:pt x="0" y="1288"/>
                  </a:lnTo>
                  <a:cubicBezTo>
                    <a:pt x="143" y="1234"/>
                    <a:pt x="285" y="1174"/>
                    <a:pt x="426" y="1114"/>
                  </a:cubicBezTo>
                  <a:lnTo>
                    <a:pt x="438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>
              <a:extLst>
                <a:ext uri="{FF2B5EF4-FFF2-40B4-BE49-F238E27FC236}">
                  <a16:creationId xmlns:a16="http://schemas.microsoft.com/office/drawing/2014/main" id="{2A9FF6C6-C874-529B-BAE5-CC8352F8574B}"/>
                </a:ext>
              </a:extLst>
            </p:cNvPr>
            <p:cNvSpPr/>
            <p:nvPr/>
          </p:nvSpPr>
          <p:spPr>
            <a:xfrm>
              <a:off x="5095505" y="3272500"/>
              <a:ext cx="67199" cy="676502"/>
            </a:xfrm>
            <a:custGeom>
              <a:avLst/>
              <a:gdLst/>
              <a:ahLst/>
              <a:cxnLst/>
              <a:rect l="l" t="t" r="r" b="b"/>
              <a:pathLst>
                <a:path w="819" h="8245" extrusionOk="0">
                  <a:moveTo>
                    <a:pt x="818" y="0"/>
                  </a:moveTo>
                  <a:cubicBezTo>
                    <a:pt x="623" y="190"/>
                    <a:pt x="433" y="384"/>
                    <a:pt x="248" y="584"/>
                  </a:cubicBezTo>
                  <a:lnTo>
                    <a:pt x="0" y="8244"/>
                  </a:lnTo>
                  <a:cubicBezTo>
                    <a:pt x="264" y="8070"/>
                    <a:pt x="508" y="7861"/>
                    <a:pt x="735" y="7629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>
              <a:extLst>
                <a:ext uri="{FF2B5EF4-FFF2-40B4-BE49-F238E27FC236}">
                  <a16:creationId xmlns:a16="http://schemas.microsoft.com/office/drawing/2014/main" id="{281FAD9B-9C94-4C35-A1B2-9DAB6C36AC29}"/>
                </a:ext>
              </a:extLst>
            </p:cNvPr>
            <p:cNvSpPr/>
            <p:nvPr/>
          </p:nvSpPr>
          <p:spPr>
            <a:xfrm>
              <a:off x="4526893" y="666495"/>
              <a:ext cx="164510" cy="2787977"/>
            </a:xfrm>
            <a:custGeom>
              <a:avLst/>
              <a:gdLst/>
              <a:ahLst/>
              <a:cxnLst/>
              <a:rect l="l" t="t" r="r" b="b"/>
              <a:pathLst>
                <a:path w="2005" h="33979" extrusionOk="0">
                  <a:moveTo>
                    <a:pt x="1721" y="1"/>
                  </a:moveTo>
                  <a:lnTo>
                    <a:pt x="1" y="33652"/>
                  </a:lnTo>
                  <a:lnTo>
                    <a:pt x="959" y="33979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>
              <a:extLst>
                <a:ext uri="{FF2B5EF4-FFF2-40B4-BE49-F238E27FC236}">
                  <a16:creationId xmlns:a16="http://schemas.microsoft.com/office/drawing/2014/main" id="{F9AE54FA-27CC-8926-2CB7-CEAAF11EF2E6}"/>
                </a:ext>
              </a:extLst>
            </p:cNvPr>
            <p:cNvSpPr/>
            <p:nvPr/>
          </p:nvSpPr>
          <p:spPr>
            <a:xfrm>
              <a:off x="4617313" y="1729377"/>
              <a:ext cx="25436" cy="242130"/>
            </a:xfrm>
            <a:custGeom>
              <a:avLst/>
              <a:gdLst/>
              <a:ahLst/>
              <a:cxnLst/>
              <a:rect l="l" t="t" r="r" b="b"/>
              <a:pathLst>
                <a:path w="310" h="2951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56" y="28"/>
                    <a:pt x="202" y="53"/>
                    <a:pt x="147" y="81"/>
                  </a:cubicBezTo>
                  <a:lnTo>
                    <a:pt x="0" y="2951"/>
                  </a:lnTo>
                  <a:cubicBezTo>
                    <a:pt x="75" y="2909"/>
                    <a:pt x="150" y="2867"/>
                    <a:pt x="224" y="2825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>
              <a:extLst>
                <a:ext uri="{FF2B5EF4-FFF2-40B4-BE49-F238E27FC236}">
                  <a16:creationId xmlns:a16="http://schemas.microsoft.com/office/drawing/2014/main" id="{3E284DBC-09BA-41EA-DC37-A0D77768EB84}"/>
                </a:ext>
              </a:extLst>
            </p:cNvPr>
            <p:cNvSpPr/>
            <p:nvPr/>
          </p:nvSpPr>
          <p:spPr>
            <a:xfrm>
              <a:off x="4550196" y="2997631"/>
              <a:ext cx="53579" cy="294724"/>
            </a:xfrm>
            <a:custGeom>
              <a:avLst/>
              <a:gdLst/>
              <a:ahLst/>
              <a:cxnLst/>
              <a:rect l="l" t="t" r="r" b="b"/>
              <a:pathLst>
                <a:path w="653" h="3592" extrusionOk="0">
                  <a:moveTo>
                    <a:pt x="653" y="1"/>
                  </a:moveTo>
                  <a:lnTo>
                    <a:pt x="653" y="1"/>
                  </a:lnTo>
                  <a:cubicBezTo>
                    <a:pt x="489" y="96"/>
                    <a:pt x="328" y="193"/>
                    <a:pt x="164" y="291"/>
                  </a:cubicBezTo>
                  <a:lnTo>
                    <a:pt x="0" y="3498"/>
                  </a:lnTo>
                  <a:cubicBezTo>
                    <a:pt x="181" y="3529"/>
                    <a:pt x="362" y="3561"/>
                    <a:pt x="542" y="3591"/>
                  </a:cubicBezTo>
                  <a:lnTo>
                    <a:pt x="65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>
              <a:extLst>
                <a:ext uri="{FF2B5EF4-FFF2-40B4-BE49-F238E27FC236}">
                  <a16:creationId xmlns:a16="http://schemas.microsoft.com/office/drawing/2014/main" id="{68C0B781-1DDB-D4FB-8E68-9E9C79C6CA50}"/>
                </a:ext>
              </a:extLst>
            </p:cNvPr>
            <p:cNvSpPr/>
            <p:nvPr/>
          </p:nvSpPr>
          <p:spPr>
            <a:xfrm>
              <a:off x="5800485" y="728526"/>
              <a:ext cx="188551" cy="2288375"/>
            </a:xfrm>
            <a:custGeom>
              <a:avLst/>
              <a:gdLst/>
              <a:ahLst/>
              <a:cxnLst/>
              <a:rect l="l" t="t" r="r" b="b"/>
              <a:pathLst>
                <a:path w="2298" h="27890" extrusionOk="0">
                  <a:moveTo>
                    <a:pt x="0" y="0"/>
                  </a:moveTo>
                  <a:lnTo>
                    <a:pt x="1252" y="27889"/>
                  </a:lnTo>
                  <a:lnTo>
                    <a:pt x="2297" y="2740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>
              <a:extLst>
                <a:ext uri="{FF2B5EF4-FFF2-40B4-BE49-F238E27FC236}">
                  <a16:creationId xmlns:a16="http://schemas.microsoft.com/office/drawing/2014/main" id="{26EAED4E-E1D3-401E-9DBF-53476B233C05}"/>
                </a:ext>
              </a:extLst>
            </p:cNvPr>
            <p:cNvSpPr/>
            <p:nvPr/>
          </p:nvSpPr>
          <p:spPr>
            <a:xfrm>
              <a:off x="5851028" y="1501277"/>
              <a:ext cx="40861" cy="365697"/>
            </a:xfrm>
            <a:custGeom>
              <a:avLst/>
              <a:gdLst/>
              <a:ahLst/>
              <a:cxnLst/>
              <a:rect l="l" t="t" r="r" b="b"/>
              <a:pathLst>
                <a:path w="498" h="4457" extrusionOk="0">
                  <a:moveTo>
                    <a:pt x="181" y="1"/>
                  </a:moveTo>
                  <a:cubicBezTo>
                    <a:pt x="121" y="1"/>
                    <a:pt x="61" y="3"/>
                    <a:pt x="1" y="4"/>
                  </a:cubicBezTo>
                  <a:lnTo>
                    <a:pt x="200" y="4456"/>
                  </a:lnTo>
                  <a:cubicBezTo>
                    <a:pt x="301" y="4425"/>
                    <a:pt x="399" y="4392"/>
                    <a:pt x="498" y="4354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>
              <a:extLst>
                <a:ext uri="{FF2B5EF4-FFF2-40B4-BE49-F238E27FC236}">
                  <a16:creationId xmlns:a16="http://schemas.microsoft.com/office/drawing/2014/main" id="{03F18F89-6B69-C231-23E0-5B482AD77E41}"/>
                </a:ext>
              </a:extLst>
            </p:cNvPr>
            <p:cNvSpPr/>
            <p:nvPr/>
          </p:nvSpPr>
          <p:spPr>
            <a:xfrm>
              <a:off x="5899274" y="2551523"/>
              <a:ext cx="50707" cy="132511"/>
            </a:xfrm>
            <a:custGeom>
              <a:avLst/>
              <a:gdLst/>
              <a:ahLst/>
              <a:cxnLst/>
              <a:rect l="l" t="t" r="r" b="b"/>
              <a:pathLst>
                <a:path w="618" h="1615" extrusionOk="0">
                  <a:moveTo>
                    <a:pt x="523" y="1"/>
                  </a:moveTo>
                  <a:cubicBezTo>
                    <a:pt x="335" y="94"/>
                    <a:pt x="158" y="202"/>
                    <a:pt x="1" y="321"/>
                  </a:cubicBezTo>
                  <a:lnTo>
                    <a:pt x="59" y="1614"/>
                  </a:lnTo>
                  <a:cubicBezTo>
                    <a:pt x="249" y="1516"/>
                    <a:pt x="433" y="1412"/>
                    <a:pt x="617" y="1302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>
              <a:extLst>
                <a:ext uri="{FF2B5EF4-FFF2-40B4-BE49-F238E27FC236}">
                  <a16:creationId xmlns:a16="http://schemas.microsoft.com/office/drawing/2014/main" id="{80CD8ADF-20A3-30C4-8C1F-BD98B479E1D1}"/>
                </a:ext>
              </a:extLst>
            </p:cNvPr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2720" y="323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>
              <a:extLst>
                <a:ext uri="{FF2B5EF4-FFF2-40B4-BE49-F238E27FC236}">
                  <a16:creationId xmlns:a16="http://schemas.microsoft.com/office/drawing/2014/main" id="{275DA420-51EF-C93E-AD94-CC24883CAFED}"/>
                </a:ext>
              </a:extLst>
            </p:cNvPr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959" y="3237"/>
                  </a:lnTo>
                  <a:lnTo>
                    <a:pt x="514" y="940"/>
                  </a:lnTo>
                  <a:lnTo>
                    <a:pt x="3411" y="46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>
              <a:extLst>
                <a:ext uri="{FF2B5EF4-FFF2-40B4-BE49-F238E27FC236}">
                  <a16:creationId xmlns:a16="http://schemas.microsoft.com/office/drawing/2014/main" id="{DEA36A8D-1C97-69AA-4AA1-EDC0F8DCD28C}"/>
                </a:ext>
              </a:extLst>
            </p:cNvPr>
            <p:cNvSpPr/>
            <p:nvPr/>
          </p:nvSpPr>
          <p:spPr>
            <a:xfrm>
              <a:off x="4656780" y="1399288"/>
              <a:ext cx="32328" cy="168941"/>
            </a:xfrm>
            <a:custGeom>
              <a:avLst/>
              <a:gdLst/>
              <a:ahLst/>
              <a:cxnLst/>
              <a:rect l="l" t="t" r="r" b="b"/>
              <a:pathLst>
                <a:path w="394" h="2059" extrusionOk="0">
                  <a:moveTo>
                    <a:pt x="394" y="0"/>
                  </a:moveTo>
                  <a:lnTo>
                    <a:pt x="115" y="70"/>
                  </a:lnTo>
                  <a:cubicBezTo>
                    <a:pt x="78" y="733"/>
                    <a:pt x="43" y="1396"/>
                    <a:pt x="1" y="2059"/>
                  </a:cubicBezTo>
                  <a:lnTo>
                    <a:pt x="274" y="2059"/>
                  </a:lnTo>
                  <a:cubicBezTo>
                    <a:pt x="202" y="1379"/>
                    <a:pt x="231" y="661"/>
                    <a:pt x="394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>
              <a:extLst>
                <a:ext uri="{FF2B5EF4-FFF2-40B4-BE49-F238E27FC236}">
                  <a16:creationId xmlns:a16="http://schemas.microsoft.com/office/drawing/2014/main" id="{F41656DD-9BA2-CEBB-43E4-E673C56C36AE}"/>
                </a:ext>
              </a:extLst>
            </p:cNvPr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3442" y="3866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>
              <a:extLst>
                <a:ext uri="{FF2B5EF4-FFF2-40B4-BE49-F238E27FC236}">
                  <a16:creationId xmlns:a16="http://schemas.microsoft.com/office/drawing/2014/main" id="{E7D440B7-3E99-C696-4413-E0C6F1BDD4B2}"/>
                </a:ext>
              </a:extLst>
            </p:cNvPr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1410" y="3866"/>
                  </a:lnTo>
                  <a:lnTo>
                    <a:pt x="789" y="1201"/>
                  </a:lnTo>
                  <a:lnTo>
                    <a:pt x="4060" y="759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>
              <a:extLst>
                <a:ext uri="{FF2B5EF4-FFF2-40B4-BE49-F238E27FC236}">
                  <a16:creationId xmlns:a16="http://schemas.microsoft.com/office/drawing/2014/main" id="{BA86C523-EE71-8FA1-E0DC-214C1076AC89}"/>
                </a:ext>
              </a:extLst>
            </p:cNvPr>
            <p:cNvSpPr/>
            <p:nvPr/>
          </p:nvSpPr>
          <p:spPr>
            <a:xfrm>
              <a:off x="5858577" y="1148296"/>
              <a:ext cx="117414" cy="202828"/>
            </a:xfrm>
            <a:custGeom>
              <a:avLst/>
              <a:gdLst/>
              <a:ahLst/>
              <a:cxnLst/>
              <a:rect l="l" t="t" r="r" b="b"/>
              <a:pathLst>
                <a:path w="1431" h="2472" extrusionOk="0">
                  <a:moveTo>
                    <a:pt x="1431" y="1"/>
                  </a:moveTo>
                  <a:cubicBezTo>
                    <a:pt x="1011" y="170"/>
                    <a:pt x="594" y="333"/>
                    <a:pt x="173" y="486"/>
                  </a:cubicBezTo>
                  <a:cubicBezTo>
                    <a:pt x="103" y="1146"/>
                    <a:pt x="50" y="1809"/>
                    <a:pt x="1" y="2471"/>
                  </a:cubicBezTo>
                  <a:lnTo>
                    <a:pt x="939" y="2471"/>
                  </a:lnTo>
                  <a:lnTo>
                    <a:pt x="143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>
              <a:extLst>
                <a:ext uri="{FF2B5EF4-FFF2-40B4-BE49-F238E27FC236}">
                  <a16:creationId xmlns:a16="http://schemas.microsoft.com/office/drawing/2014/main" id="{9F687E37-1205-F6D9-3ADD-B71532420D3A}"/>
                </a:ext>
              </a:extLst>
            </p:cNvPr>
            <p:cNvSpPr/>
            <p:nvPr/>
          </p:nvSpPr>
          <p:spPr>
            <a:xfrm>
              <a:off x="4474791" y="1303371"/>
              <a:ext cx="376117" cy="78358"/>
            </a:xfrm>
            <a:custGeom>
              <a:avLst/>
              <a:gdLst/>
              <a:ahLst/>
              <a:cxnLst/>
              <a:rect l="l" t="t" r="r" b="b"/>
              <a:pathLst>
                <a:path w="4584" h="955" extrusionOk="0">
                  <a:moveTo>
                    <a:pt x="4584" y="1"/>
                  </a:moveTo>
                  <a:lnTo>
                    <a:pt x="1" y="370"/>
                  </a:lnTo>
                  <a:lnTo>
                    <a:pt x="1" y="954"/>
                  </a:lnTo>
                  <a:lnTo>
                    <a:pt x="4584" y="483"/>
                  </a:lnTo>
                  <a:lnTo>
                    <a:pt x="458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>
              <a:extLst>
                <a:ext uri="{FF2B5EF4-FFF2-40B4-BE49-F238E27FC236}">
                  <a16:creationId xmlns:a16="http://schemas.microsoft.com/office/drawing/2014/main" id="{BC2A5AEE-8F64-4436-931E-AEAB1182F202}"/>
                </a:ext>
              </a:extLst>
            </p:cNvPr>
            <p:cNvSpPr/>
            <p:nvPr/>
          </p:nvSpPr>
          <p:spPr>
            <a:xfrm>
              <a:off x="5621040" y="1013733"/>
              <a:ext cx="449224" cy="93537"/>
            </a:xfrm>
            <a:custGeom>
              <a:avLst/>
              <a:gdLst/>
              <a:ahLst/>
              <a:cxnLst/>
              <a:rect l="l" t="t" r="r" b="b"/>
              <a:pathLst>
                <a:path w="5475" h="1140" extrusionOk="0">
                  <a:moveTo>
                    <a:pt x="5474" y="1"/>
                  </a:moveTo>
                  <a:lnTo>
                    <a:pt x="1" y="441"/>
                  </a:lnTo>
                  <a:lnTo>
                    <a:pt x="1" y="1139"/>
                  </a:lnTo>
                  <a:lnTo>
                    <a:pt x="5474" y="576"/>
                  </a:lnTo>
                  <a:lnTo>
                    <a:pt x="547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>
              <a:extLst>
                <a:ext uri="{FF2B5EF4-FFF2-40B4-BE49-F238E27FC236}">
                  <a16:creationId xmlns:a16="http://schemas.microsoft.com/office/drawing/2014/main" id="{7301C0D7-08C2-1D9C-E013-B008D2691217}"/>
                </a:ext>
              </a:extLst>
            </p:cNvPr>
            <p:cNvSpPr/>
            <p:nvPr/>
          </p:nvSpPr>
          <p:spPr>
            <a:xfrm>
              <a:off x="4594831" y="1173157"/>
              <a:ext cx="980662" cy="676748"/>
            </a:xfrm>
            <a:custGeom>
              <a:avLst/>
              <a:gdLst/>
              <a:ahLst/>
              <a:cxnLst/>
              <a:rect l="l" t="t" r="r" b="b"/>
              <a:pathLst>
                <a:path w="11952" h="8248" extrusionOk="0">
                  <a:moveTo>
                    <a:pt x="11046" y="0"/>
                  </a:moveTo>
                  <a:lnTo>
                    <a:pt x="2779" y="1058"/>
                  </a:lnTo>
                  <a:cubicBezTo>
                    <a:pt x="2779" y="1058"/>
                    <a:pt x="0" y="3309"/>
                    <a:pt x="2483" y="8247"/>
                  </a:cubicBezTo>
                  <a:cubicBezTo>
                    <a:pt x="2483" y="8247"/>
                    <a:pt x="3933" y="6146"/>
                    <a:pt x="7691" y="6146"/>
                  </a:cubicBezTo>
                  <a:cubicBezTo>
                    <a:pt x="8874" y="6146"/>
                    <a:pt x="10285" y="6354"/>
                    <a:pt x="11952" y="6901"/>
                  </a:cubicBezTo>
                  <a:cubicBezTo>
                    <a:pt x="11952" y="6901"/>
                    <a:pt x="8460" y="2608"/>
                    <a:pt x="110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>
              <a:extLst>
                <a:ext uri="{FF2B5EF4-FFF2-40B4-BE49-F238E27FC236}">
                  <a16:creationId xmlns:a16="http://schemas.microsoft.com/office/drawing/2014/main" id="{006FEEF9-9CCC-6F5A-AF95-9C700239891B}"/>
                </a:ext>
              </a:extLst>
            </p:cNvPr>
            <p:cNvSpPr/>
            <p:nvPr/>
          </p:nvSpPr>
          <p:spPr>
            <a:xfrm>
              <a:off x="4722749" y="1435965"/>
              <a:ext cx="247709" cy="384568"/>
            </a:xfrm>
            <a:custGeom>
              <a:avLst/>
              <a:gdLst/>
              <a:ahLst/>
              <a:cxnLst/>
              <a:rect l="l" t="t" r="r" b="b"/>
              <a:pathLst>
                <a:path w="3019" h="4687" extrusionOk="0">
                  <a:moveTo>
                    <a:pt x="2622" y="1"/>
                  </a:moveTo>
                  <a:lnTo>
                    <a:pt x="2622" y="1"/>
                  </a:lnTo>
                  <a:cubicBezTo>
                    <a:pt x="2026" y="111"/>
                    <a:pt x="1436" y="246"/>
                    <a:pt x="858" y="403"/>
                  </a:cubicBezTo>
                  <a:cubicBezTo>
                    <a:pt x="607" y="472"/>
                    <a:pt x="358" y="545"/>
                    <a:pt x="111" y="626"/>
                  </a:cubicBezTo>
                  <a:cubicBezTo>
                    <a:pt x="1" y="1654"/>
                    <a:pt x="166" y="2997"/>
                    <a:pt x="965" y="4686"/>
                  </a:cubicBezTo>
                  <a:cubicBezTo>
                    <a:pt x="1269" y="4353"/>
                    <a:pt x="1923" y="3756"/>
                    <a:pt x="3018" y="3312"/>
                  </a:cubicBezTo>
                  <a:cubicBezTo>
                    <a:pt x="2672" y="2263"/>
                    <a:pt x="2535" y="1118"/>
                    <a:pt x="262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>
              <a:extLst>
                <a:ext uri="{FF2B5EF4-FFF2-40B4-BE49-F238E27FC236}">
                  <a16:creationId xmlns:a16="http://schemas.microsoft.com/office/drawing/2014/main" id="{B3AC7C10-817D-E4CF-0182-9B2CA5669043}"/>
                </a:ext>
              </a:extLst>
            </p:cNvPr>
            <p:cNvSpPr/>
            <p:nvPr/>
          </p:nvSpPr>
          <p:spPr>
            <a:xfrm>
              <a:off x="5199874" y="1410857"/>
              <a:ext cx="334682" cy="299154"/>
            </a:xfrm>
            <a:custGeom>
              <a:avLst/>
              <a:gdLst/>
              <a:ahLst/>
              <a:cxnLst/>
              <a:rect l="l" t="t" r="r" b="b"/>
              <a:pathLst>
                <a:path w="4079" h="3646" extrusionOk="0">
                  <a:moveTo>
                    <a:pt x="1" y="0"/>
                  </a:moveTo>
                  <a:cubicBezTo>
                    <a:pt x="5" y="205"/>
                    <a:pt x="16" y="408"/>
                    <a:pt x="32" y="603"/>
                  </a:cubicBezTo>
                  <a:cubicBezTo>
                    <a:pt x="94" y="1388"/>
                    <a:pt x="241" y="2256"/>
                    <a:pt x="526" y="3057"/>
                  </a:cubicBezTo>
                  <a:cubicBezTo>
                    <a:pt x="1630" y="3079"/>
                    <a:pt x="2820" y="3275"/>
                    <a:pt x="4078" y="3645"/>
                  </a:cubicBezTo>
                  <a:cubicBezTo>
                    <a:pt x="3616" y="2962"/>
                    <a:pt x="2831" y="1642"/>
                    <a:pt x="2600" y="230"/>
                  </a:cubicBezTo>
                  <a:cubicBezTo>
                    <a:pt x="1848" y="94"/>
                    <a:pt x="1087" y="22"/>
                    <a:pt x="334" y="5"/>
                  </a:cubicBezTo>
                  <a:cubicBezTo>
                    <a:pt x="222" y="0"/>
                    <a:pt x="110" y="0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>
              <a:extLst>
                <a:ext uri="{FF2B5EF4-FFF2-40B4-BE49-F238E27FC236}">
                  <a16:creationId xmlns:a16="http://schemas.microsoft.com/office/drawing/2014/main" id="{B4A68C3C-0F8C-1291-CBF2-0328221B8FC3}"/>
                </a:ext>
              </a:extLst>
            </p:cNvPr>
            <p:cNvSpPr/>
            <p:nvPr/>
          </p:nvSpPr>
          <p:spPr>
            <a:xfrm>
              <a:off x="4944942" y="1410857"/>
              <a:ext cx="282580" cy="291688"/>
            </a:xfrm>
            <a:custGeom>
              <a:avLst/>
              <a:gdLst/>
              <a:ahLst/>
              <a:cxnLst/>
              <a:rect l="l" t="t" r="r" b="b"/>
              <a:pathLst>
                <a:path w="3444" h="3555" extrusionOk="0">
                  <a:moveTo>
                    <a:pt x="2930" y="0"/>
                  </a:moveTo>
                  <a:cubicBezTo>
                    <a:pt x="1983" y="10"/>
                    <a:pt x="1031" y="107"/>
                    <a:pt x="91" y="273"/>
                  </a:cubicBezTo>
                  <a:cubicBezTo>
                    <a:pt x="0" y="1379"/>
                    <a:pt x="130" y="2515"/>
                    <a:pt x="471" y="3554"/>
                  </a:cubicBezTo>
                  <a:cubicBezTo>
                    <a:pt x="1241" y="3264"/>
                    <a:pt x="2213" y="3052"/>
                    <a:pt x="3422" y="3052"/>
                  </a:cubicBezTo>
                  <a:lnTo>
                    <a:pt x="3444" y="3052"/>
                  </a:lnTo>
                  <a:cubicBezTo>
                    <a:pt x="3167" y="2250"/>
                    <a:pt x="3025" y="1388"/>
                    <a:pt x="2962" y="603"/>
                  </a:cubicBezTo>
                  <a:cubicBezTo>
                    <a:pt x="2947" y="407"/>
                    <a:pt x="2936" y="205"/>
                    <a:pt x="293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6">
              <a:extLst>
                <a:ext uri="{FF2B5EF4-FFF2-40B4-BE49-F238E27FC236}">
                  <a16:creationId xmlns:a16="http://schemas.microsoft.com/office/drawing/2014/main" id="{6350352E-BC7E-131A-173D-FD635B5D5B50}"/>
                </a:ext>
              </a:extLst>
            </p:cNvPr>
            <p:cNvSpPr/>
            <p:nvPr/>
          </p:nvSpPr>
          <p:spPr>
            <a:xfrm>
              <a:off x="5216694" y="1780659"/>
              <a:ext cx="1170771" cy="1021358"/>
            </a:xfrm>
            <a:custGeom>
              <a:avLst/>
              <a:gdLst/>
              <a:ahLst/>
              <a:cxnLst/>
              <a:rect l="l" t="t" r="r" b="b"/>
              <a:pathLst>
                <a:path w="14269" h="12448" extrusionOk="0">
                  <a:moveTo>
                    <a:pt x="12691" y="0"/>
                  </a:moveTo>
                  <a:lnTo>
                    <a:pt x="3440" y="3411"/>
                  </a:lnTo>
                  <a:cubicBezTo>
                    <a:pt x="0" y="8643"/>
                    <a:pt x="6964" y="12445"/>
                    <a:pt x="6964" y="12447"/>
                  </a:cubicBezTo>
                  <a:cubicBezTo>
                    <a:pt x="6108" y="8646"/>
                    <a:pt x="7713" y="7648"/>
                    <a:pt x="9635" y="7648"/>
                  </a:cubicBezTo>
                  <a:cubicBezTo>
                    <a:pt x="11759" y="7648"/>
                    <a:pt x="14268" y="8867"/>
                    <a:pt x="14268" y="8867"/>
                  </a:cubicBezTo>
                  <a:cubicBezTo>
                    <a:pt x="9883" y="6694"/>
                    <a:pt x="12691" y="0"/>
                    <a:pt x="126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>
              <a:extLst>
                <a:ext uri="{FF2B5EF4-FFF2-40B4-BE49-F238E27FC236}">
                  <a16:creationId xmlns:a16="http://schemas.microsoft.com/office/drawing/2014/main" id="{84D4EC79-2630-2A14-20FE-CD53E02D48AC}"/>
                </a:ext>
              </a:extLst>
            </p:cNvPr>
            <p:cNvSpPr/>
            <p:nvPr/>
          </p:nvSpPr>
          <p:spPr>
            <a:xfrm>
              <a:off x="5959992" y="2158173"/>
              <a:ext cx="314990" cy="287257"/>
            </a:xfrm>
            <a:custGeom>
              <a:avLst/>
              <a:gdLst/>
              <a:ahLst/>
              <a:cxnLst/>
              <a:rect l="l" t="t" r="r" b="b"/>
              <a:pathLst>
                <a:path w="3839" h="3501" extrusionOk="0">
                  <a:moveTo>
                    <a:pt x="2571" y="1"/>
                  </a:moveTo>
                  <a:cubicBezTo>
                    <a:pt x="2353" y="34"/>
                    <a:pt x="2135" y="62"/>
                    <a:pt x="1915" y="84"/>
                  </a:cubicBezTo>
                  <a:cubicBezTo>
                    <a:pt x="1296" y="146"/>
                    <a:pt x="645" y="172"/>
                    <a:pt x="1" y="236"/>
                  </a:cubicBezTo>
                  <a:cubicBezTo>
                    <a:pt x="234" y="1157"/>
                    <a:pt x="629" y="2028"/>
                    <a:pt x="1088" y="2875"/>
                  </a:cubicBezTo>
                  <a:cubicBezTo>
                    <a:pt x="2063" y="2953"/>
                    <a:pt x="3060" y="3229"/>
                    <a:pt x="3839" y="3500"/>
                  </a:cubicBezTo>
                  <a:cubicBezTo>
                    <a:pt x="2933" y="2534"/>
                    <a:pt x="2609" y="1257"/>
                    <a:pt x="2571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>
              <a:extLst>
                <a:ext uri="{FF2B5EF4-FFF2-40B4-BE49-F238E27FC236}">
                  <a16:creationId xmlns:a16="http://schemas.microsoft.com/office/drawing/2014/main" id="{913ADE79-44B8-F47D-8257-7CDDB7C2394D}"/>
                </a:ext>
              </a:extLst>
            </p:cNvPr>
            <p:cNvSpPr/>
            <p:nvPr/>
          </p:nvSpPr>
          <p:spPr>
            <a:xfrm>
              <a:off x="5736486" y="2178767"/>
              <a:ext cx="296529" cy="274457"/>
            </a:xfrm>
            <a:custGeom>
              <a:avLst/>
              <a:gdLst/>
              <a:ahLst/>
              <a:cxnLst/>
              <a:rect l="l" t="t" r="r" b="b"/>
              <a:pathLst>
                <a:path w="3614" h="3345" extrusionOk="0">
                  <a:moveTo>
                    <a:pt x="2562" y="1"/>
                  </a:moveTo>
                  <a:cubicBezTo>
                    <a:pt x="1643" y="105"/>
                    <a:pt x="750" y="305"/>
                    <a:pt x="1" y="830"/>
                  </a:cubicBezTo>
                  <a:cubicBezTo>
                    <a:pt x="258" y="1695"/>
                    <a:pt x="620" y="2543"/>
                    <a:pt x="1039" y="3345"/>
                  </a:cubicBezTo>
                  <a:cubicBezTo>
                    <a:pt x="1562" y="2851"/>
                    <a:pt x="2320" y="2600"/>
                    <a:pt x="3299" y="2600"/>
                  </a:cubicBezTo>
                  <a:cubicBezTo>
                    <a:pt x="3403" y="2600"/>
                    <a:pt x="3508" y="2606"/>
                    <a:pt x="3614" y="2611"/>
                  </a:cubicBezTo>
                  <a:cubicBezTo>
                    <a:pt x="3171" y="1771"/>
                    <a:pt x="2788" y="911"/>
                    <a:pt x="256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>
              <a:extLst>
                <a:ext uri="{FF2B5EF4-FFF2-40B4-BE49-F238E27FC236}">
                  <a16:creationId xmlns:a16="http://schemas.microsoft.com/office/drawing/2014/main" id="{4B7354A6-DDA7-8670-D5AC-57548B956FE8}"/>
                </a:ext>
              </a:extLst>
            </p:cNvPr>
            <p:cNvSpPr/>
            <p:nvPr/>
          </p:nvSpPr>
          <p:spPr>
            <a:xfrm>
              <a:off x="5421493" y="2023692"/>
              <a:ext cx="389984" cy="745752"/>
            </a:xfrm>
            <a:custGeom>
              <a:avLst/>
              <a:gdLst/>
              <a:ahLst/>
              <a:cxnLst/>
              <a:rect l="l" t="t" r="r" b="b"/>
              <a:pathLst>
                <a:path w="4753" h="9089" extrusionOk="0">
                  <a:moveTo>
                    <a:pt x="2725" y="1"/>
                  </a:moveTo>
                  <a:lnTo>
                    <a:pt x="1071" y="612"/>
                  </a:lnTo>
                  <a:cubicBezTo>
                    <a:pt x="254" y="1879"/>
                    <a:pt x="1" y="3165"/>
                    <a:pt x="315" y="4439"/>
                  </a:cubicBezTo>
                  <a:cubicBezTo>
                    <a:pt x="897" y="6786"/>
                    <a:pt x="3265" y="8498"/>
                    <a:pt x="4189" y="9089"/>
                  </a:cubicBezTo>
                  <a:cubicBezTo>
                    <a:pt x="3886" y="7463"/>
                    <a:pt x="4043" y="6251"/>
                    <a:pt x="4657" y="5479"/>
                  </a:cubicBezTo>
                  <a:cubicBezTo>
                    <a:pt x="4685" y="5439"/>
                    <a:pt x="4721" y="5407"/>
                    <a:pt x="4753" y="5371"/>
                  </a:cubicBezTo>
                  <a:cubicBezTo>
                    <a:pt x="4327" y="4561"/>
                    <a:pt x="3957" y="3705"/>
                    <a:pt x="3692" y="2830"/>
                  </a:cubicBezTo>
                  <a:cubicBezTo>
                    <a:pt x="3566" y="2929"/>
                    <a:pt x="3444" y="3036"/>
                    <a:pt x="3329" y="3156"/>
                  </a:cubicBezTo>
                  <a:cubicBezTo>
                    <a:pt x="2944" y="2174"/>
                    <a:pt x="2787" y="1087"/>
                    <a:pt x="272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>
              <a:extLst>
                <a:ext uri="{FF2B5EF4-FFF2-40B4-BE49-F238E27FC236}">
                  <a16:creationId xmlns:a16="http://schemas.microsoft.com/office/drawing/2014/main" id="{1806811E-EA2F-1773-AECD-CC73465C7D5D}"/>
                </a:ext>
              </a:extLst>
            </p:cNvPr>
            <p:cNvSpPr/>
            <p:nvPr/>
          </p:nvSpPr>
          <p:spPr>
            <a:xfrm>
              <a:off x="4445745" y="1727982"/>
              <a:ext cx="1285149" cy="951370"/>
            </a:xfrm>
            <a:custGeom>
              <a:avLst/>
              <a:gdLst/>
              <a:ahLst/>
              <a:cxnLst/>
              <a:rect l="l" t="t" r="r" b="b"/>
              <a:pathLst>
                <a:path w="15663" h="11595" extrusionOk="0">
                  <a:moveTo>
                    <a:pt x="14008" y="0"/>
                  </a:moveTo>
                  <a:lnTo>
                    <a:pt x="3535" y="1484"/>
                  </a:lnTo>
                  <a:cubicBezTo>
                    <a:pt x="0" y="6389"/>
                    <a:pt x="3731" y="11595"/>
                    <a:pt x="3731" y="11595"/>
                  </a:cubicBezTo>
                  <a:cubicBezTo>
                    <a:pt x="3731" y="11595"/>
                    <a:pt x="3731" y="11595"/>
                    <a:pt x="3731" y="11595"/>
                  </a:cubicBezTo>
                  <a:lnTo>
                    <a:pt x="15663" y="10054"/>
                  </a:lnTo>
                  <a:cubicBezTo>
                    <a:pt x="11950" y="6477"/>
                    <a:pt x="14008" y="1"/>
                    <a:pt x="140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>
              <a:extLst>
                <a:ext uri="{FF2B5EF4-FFF2-40B4-BE49-F238E27FC236}">
                  <a16:creationId xmlns:a16="http://schemas.microsoft.com/office/drawing/2014/main" id="{A5E5B5B1-D107-B483-083A-20543851A09B}"/>
                </a:ext>
              </a:extLst>
            </p:cNvPr>
            <p:cNvSpPr/>
            <p:nvPr/>
          </p:nvSpPr>
          <p:spPr>
            <a:xfrm>
              <a:off x="4918440" y="2116655"/>
              <a:ext cx="497797" cy="516012"/>
            </a:xfrm>
            <a:custGeom>
              <a:avLst/>
              <a:gdLst/>
              <a:ahLst/>
              <a:cxnLst/>
              <a:rect l="l" t="t" r="r" b="b"/>
              <a:pathLst>
                <a:path w="6067" h="6289" extrusionOk="0">
                  <a:moveTo>
                    <a:pt x="80" y="0"/>
                  </a:moveTo>
                  <a:lnTo>
                    <a:pt x="80" y="0"/>
                  </a:lnTo>
                  <a:cubicBezTo>
                    <a:pt x="0" y="1370"/>
                    <a:pt x="123" y="2763"/>
                    <a:pt x="358" y="4083"/>
                  </a:cubicBezTo>
                  <a:cubicBezTo>
                    <a:pt x="488" y="4806"/>
                    <a:pt x="653" y="5552"/>
                    <a:pt x="874" y="6288"/>
                  </a:cubicBezTo>
                  <a:lnTo>
                    <a:pt x="6066" y="5618"/>
                  </a:lnTo>
                  <a:cubicBezTo>
                    <a:pt x="5318" y="4080"/>
                    <a:pt x="4727" y="2459"/>
                    <a:pt x="4493" y="770"/>
                  </a:cubicBezTo>
                  <a:cubicBezTo>
                    <a:pt x="3346" y="601"/>
                    <a:pt x="2213" y="397"/>
                    <a:pt x="1047" y="206"/>
                  </a:cubicBezTo>
                  <a:cubicBezTo>
                    <a:pt x="715" y="149"/>
                    <a:pt x="396" y="80"/>
                    <a:pt x="8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>
              <a:extLst>
                <a:ext uri="{FF2B5EF4-FFF2-40B4-BE49-F238E27FC236}">
                  <a16:creationId xmlns:a16="http://schemas.microsoft.com/office/drawing/2014/main" id="{97D814E4-0A95-D4D3-2E28-CC1471903203}"/>
                </a:ext>
              </a:extLst>
            </p:cNvPr>
            <p:cNvSpPr/>
            <p:nvPr/>
          </p:nvSpPr>
          <p:spPr>
            <a:xfrm>
              <a:off x="4552001" y="2012779"/>
              <a:ext cx="425101" cy="649426"/>
            </a:xfrm>
            <a:custGeom>
              <a:avLst/>
              <a:gdLst/>
              <a:ahLst/>
              <a:cxnLst/>
              <a:rect l="l" t="t" r="r" b="b"/>
              <a:pathLst>
                <a:path w="5181" h="7915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0" y="3756"/>
                    <a:pt x="2125" y="7296"/>
                    <a:pt x="2529" y="7914"/>
                  </a:cubicBezTo>
                  <a:lnTo>
                    <a:pt x="5180" y="7573"/>
                  </a:lnTo>
                  <a:cubicBezTo>
                    <a:pt x="4540" y="5537"/>
                    <a:pt x="4258" y="3347"/>
                    <a:pt x="4387" y="1223"/>
                  </a:cubicBezTo>
                  <a:cubicBezTo>
                    <a:pt x="3395" y="956"/>
                    <a:pt x="2470" y="566"/>
                    <a:pt x="1524" y="74"/>
                  </a:cubicBezTo>
                  <a:cubicBezTo>
                    <a:pt x="1478" y="50"/>
                    <a:pt x="1437" y="24"/>
                    <a:pt x="13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>
              <a:extLst>
                <a:ext uri="{FF2B5EF4-FFF2-40B4-BE49-F238E27FC236}">
                  <a16:creationId xmlns:a16="http://schemas.microsoft.com/office/drawing/2014/main" id="{F3C3504A-0804-D178-2A12-C91BA6102CCD}"/>
                </a:ext>
              </a:extLst>
            </p:cNvPr>
            <p:cNvSpPr/>
            <p:nvPr/>
          </p:nvSpPr>
          <p:spPr>
            <a:xfrm>
              <a:off x="5301863" y="2181721"/>
              <a:ext cx="395317" cy="394004"/>
            </a:xfrm>
            <a:custGeom>
              <a:avLst/>
              <a:gdLst/>
              <a:ahLst/>
              <a:cxnLst/>
              <a:rect l="l" t="t" r="r" b="b"/>
              <a:pathLst>
                <a:path w="4818" h="4802" extrusionOk="0">
                  <a:moveTo>
                    <a:pt x="0" y="1"/>
                  </a:moveTo>
                  <a:cubicBezTo>
                    <a:pt x="238" y="1675"/>
                    <a:pt x="830" y="3279"/>
                    <a:pt x="1576" y="4801"/>
                  </a:cubicBezTo>
                  <a:lnTo>
                    <a:pt x="4817" y="4382"/>
                  </a:lnTo>
                  <a:cubicBezTo>
                    <a:pt x="3725" y="3194"/>
                    <a:pt x="3189" y="1737"/>
                    <a:pt x="2962" y="309"/>
                  </a:cubicBezTo>
                  <a:cubicBezTo>
                    <a:pt x="2661" y="289"/>
                    <a:pt x="2360" y="265"/>
                    <a:pt x="2059" y="240"/>
                  </a:cubicBezTo>
                  <a:cubicBezTo>
                    <a:pt x="1361" y="180"/>
                    <a:pt x="678" y="97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>
              <a:extLst>
                <a:ext uri="{FF2B5EF4-FFF2-40B4-BE49-F238E27FC236}">
                  <a16:creationId xmlns:a16="http://schemas.microsoft.com/office/drawing/2014/main" id="{14D6CBD0-6A7A-7569-0AEE-6B21989EDC59}"/>
                </a:ext>
              </a:extLst>
            </p:cNvPr>
            <p:cNvSpPr/>
            <p:nvPr/>
          </p:nvSpPr>
          <p:spPr>
            <a:xfrm>
              <a:off x="3499700" y="2453965"/>
              <a:ext cx="3285692" cy="2576616"/>
            </a:xfrm>
            <a:custGeom>
              <a:avLst/>
              <a:gdLst/>
              <a:ahLst/>
              <a:cxnLst/>
              <a:rect l="l" t="t" r="r" b="b"/>
              <a:pathLst>
                <a:path w="40045" h="31403" extrusionOk="0">
                  <a:moveTo>
                    <a:pt x="37347" y="0"/>
                  </a:moveTo>
                  <a:lnTo>
                    <a:pt x="27891" y="4806"/>
                  </a:lnTo>
                  <a:cubicBezTo>
                    <a:pt x="27891" y="4806"/>
                    <a:pt x="26206" y="20721"/>
                    <a:pt x="20053" y="20721"/>
                  </a:cubicBezTo>
                  <a:cubicBezTo>
                    <a:pt x="13899" y="20721"/>
                    <a:pt x="15349" y="12188"/>
                    <a:pt x="15349" y="12188"/>
                  </a:cubicBezTo>
                  <a:lnTo>
                    <a:pt x="650" y="6860"/>
                  </a:lnTo>
                  <a:lnTo>
                    <a:pt x="554" y="7157"/>
                  </a:lnTo>
                  <a:lnTo>
                    <a:pt x="10675" y="11221"/>
                  </a:lnTo>
                  <a:lnTo>
                    <a:pt x="10282" y="12046"/>
                  </a:lnTo>
                  <a:lnTo>
                    <a:pt x="11928" y="12853"/>
                  </a:lnTo>
                  <a:cubicBezTo>
                    <a:pt x="8597" y="19215"/>
                    <a:pt x="0" y="31403"/>
                    <a:pt x="20022" y="31403"/>
                  </a:cubicBezTo>
                  <a:cubicBezTo>
                    <a:pt x="40045" y="31403"/>
                    <a:pt x="32892" y="21302"/>
                    <a:pt x="31099" y="16356"/>
                  </a:cubicBezTo>
                  <a:cubicBezTo>
                    <a:pt x="29307" y="11409"/>
                    <a:pt x="36253" y="8858"/>
                    <a:pt x="36253" y="8858"/>
                  </a:cubicBezTo>
                  <a:lnTo>
                    <a:pt x="3734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>
              <a:extLst>
                <a:ext uri="{FF2B5EF4-FFF2-40B4-BE49-F238E27FC236}">
                  <a16:creationId xmlns:a16="http://schemas.microsoft.com/office/drawing/2014/main" id="{5D6EF9DE-24E7-4FED-2404-7B5AA2A772AE}"/>
                </a:ext>
              </a:extLst>
            </p:cNvPr>
            <p:cNvSpPr/>
            <p:nvPr/>
          </p:nvSpPr>
          <p:spPr>
            <a:xfrm>
              <a:off x="5664275" y="2537400"/>
              <a:ext cx="861439" cy="1091216"/>
            </a:xfrm>
            <a:custGeom>
              <a:avLst/>
              <a:gdLst/>
              <a:ahLst/>
              <a:cxnLst/>
              <a:rect l="l" t="t" r="r" b="b"/>
              <a:pathLst>
                <a:path w="10254" h="13299" extrusionOk="0">
                  <a:moveTo>
                    <a:pt x="10253" y="1"/>
                  </a:moveTo>
                  <a:lnTo>
                    <a:pt x="2049" y="4169"/>
                  </a:lnTo>
                  <a:cubicBezTo>
                    <a:pt x="1906" y="5366"/>
                    <a:pt x="1335" y="9510"/>
                    <a:pt x="0" y="13299"/>
                  </a:cubicBezTo>
                  <a:cubicBezTo>
                    <a:pt x="1458" y="12772"/>
                    <a:pt x="2935" y="12297"/>
                    <a:pt x="4341" y="11646"/>
                  </a:cubicBezTo>
                  <a:cubicBezTo>
                    <a:pt x="5338" y="9573"/>
                    <a:pt x="7637" y="8118"/>
                    <a:pt x="9338" y="7423"/>
                  </a:cubicBezTo>
                  <a:lnTo>
                    <a:pt x="10253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>
              <a:extLst>
                <a:ext uri="{FF2B5EF4-FFF2-40B4-BE49-F238E27FC236}">
                  <a16:creationId xmlns:a16="http://schemas.microsoft.com/office/drawing/2014/main" id="{BE35F2BA-B90C-8D0A-E8EA-6DB602C7D83E}"/>
                </a:ext>
              </a:extLst>
            </p:cNvPr>
            <p:cNvSpPr/>
            <p:nvPr/>
          </p:nvSpPr>
          <p:spPr>
            <a:xfrm>
              <a:off x="5788096" y="2409083"/>
              <a:ext cx="801218" cy="439296"/>
            </a:xfrm>
            <a:custGeom>
              <a:avLst/>
              <a:gdLst/>
              <a:ahLst/>
              <a:cxnLst/>
              <a:rect l="l" t="t" r="r" b="b"/>
              <a:pathLst>
                <a:path w="9765" h="5354" extrusionOk="0">
                  <a:moveTo>
                    <a:pt x="9765" y="0"/>
                  </a:moveTo>
                  <a:lnTo>
                    <a:pt x="0" y="4786"/>
                  </a:lnTo>
                  <a:lnTo>
                    <a:pt x="0" y="5353"/>
                  </a:lnTo>
                  <a:lnTo>
                    <a:pt x="9765" y="1039"/>
                  </a:lnTo>
                  <a:lnTo>
                    <a:pt x="976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>
              <a:extLst>
                <a:ext uri="{FF2B5EF4-FFF2-40B4-BE49-F238E27FC236}">
                  <a16:creationId xmlns:a16="http://schemas.microsoft.com/office/drawing/2014/main" id="{10C90A29-D85A-DD2C-FAFC-D11AA8CA3A82}"/>
                </a:ext>
              </a:extLst>
            </p:cNvPr>
            <p:cNvSpPr/>
            <p:nvPr/>
          </p:nvSpPr>
          <p:spPr>
            <a:xfrm>
              <a:off x="5645738" y="3114963"/>
              <a:ext cx="879986" cy="419193"/>
            </a:xfrm>
            <a:custGeom>
              <a:avLst/>
              <a:gdLst/>
              <a:ahLst/>
              <a:cxnLst/>
              <a:rect l="l" t="t" r="r" b="b"/>
              <a:pathLst>
                <a:path w="10725" h="5109" extrusionOk="0">
                  <a:moveTo>
                    <a:pt x="10725" y="1"/>
                  </a:moveTo>
                  <a:lnTo>
                    <a:pt x="160" y="4586"/>
                  </a:lnTo>
                  <a:lnTo>
                    <a:pt x="1" y="5109"/>
                  </a:lnTo>
                  <a:lnTo>
                    <a:pt x="10725" y="1065"/>
                  </a:lnTo>
                  <a:lnTo>
                    <a:pt x="1072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>
              <a:extLst>
                <a:ext uri="{FF2B5EF4-FFF2-40B4-BE49-F238E27FC236}">
                  <a16:creationId xmlns:a16="http://schemas.microsoft.com/office/drawing/2014/main" id="{F99D4453-3139-C508-306B-9C7F3B45292F}"/>
                </a:ext>
              </a:extLst>
            </p:cNvPr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>
              <a:extLst>
                <a:ext uri="{FF2B5EF4-FFF2-40B4-BE49-F238E27FC236}">
                  <a16:creationId xmlns:a16="http://schemas.microsoft.com/office/drawing/2014/main" id="{FE28E2D3-C897-4C1B-E671-50936FF02653}"/>
                </a:ext>
              </a:extLst>
            </p:cNvPr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>
              <a:extLst>
                <a:ext uri="{FF2B5EF4-FFF2-40B4-BE49-F238E27FC236}">
                  <a16:creationId xmlns:a16="http://schemas.microsoft.com/office/drawing/2014/main" id="{5F1FC1A2-F25D-9FB7-99E5-99697EDD9FB5}"/>
                </a:ext>
              </a:extLst>
            </p:cNvPr>
            <p:cNvSpPr/>
            <p:nvPr/>
          </p:nvSpPr>
          <p:spPr>
            <a:xfrm>
              <a:off x="5402802" y="54137"/>
              <a:ext cx="282578" cy="144918"/>
            </a:xfrm>
            <a:custGeom>
              <a:avLst/>
              <a:gdLst/>
              <a:ahLst/>
              <a:cxnLst/>
              <a:rect l="l" t="t" r="r" b="b"/>
              <a:pathLst>
                <a:path w="1905" h="977" extrusionOk="0">
                  <a:moveTo>
                    <a:pt x="122" y="94"/>
                  </a:moveTo>
                  <a:lnTo>
                    <a:pt x="122" y="94"/>
                  </a:lnTo>
                  <a:cubicBezTo>
                    <a:pt x="127" y="97"/>
                    <a:pt x="133" y="101"/>
                    <a:pt x="137" y="104"/>
                  </a:cubicBezTo>
                  <a:cubicBezTo>
                    <a:pt x="173" y="135"/>
                    <a:pt x="212" y="162"/>
                    <a:pt x="258" y="172"/>
                  </a:cubicBezTo>
                  <a:cubicBezTo>
                    <a:pt x="253" y="178"/>
                    <a:pt x="250" y="182"/>
                    <a:pt x="248" y="187"/>
                  </a:cubicBezTo>
                  <a:cubicBezTo>
                    <a:pt x="234" y="209"/>
                    <a:pt x="226" y="233"/>
                    <a:pt x="204" y="243"/>
                  </a:cubicBezTo>
                  <a:cubicBezTo>
                    <a:pt x="198" y="246"/>
                    <a:pt x="192" y="247"/>
                    <a:pt x="186" y="247"/>
                  </a:cubicBezTo>
                  <a:cubicBezTo>
                    <a:pt x="163" y="247"/>
                    <a:pt x="140" y="231"/>
                    <a:pt x="128" y="210"/>
                  </a:cubicBezTo>
                  <a:cubicBezTo>
                    <a:pt x="108" y="179"/>
                    <a:pt x="108" y="132"/>
                    <a:pt x="122" y="94"/>
                  </a:cubicBezTo>
                  <a:close/>
                  <a:moveTo>
                    <a:pt x="1832" y="238"/>
                  </a:moveTo>
                  <a:lnTo>
                    <a:pt x="1832" y="238"/>
                  </a:lnTo>
                  <a:cubicBezTo>
                    <a:pt x="1840" y="276"/>
                    <a:pt x="1831" y="323"/>
                    <a:pt x="1807" y="352"/>
                  </a:cubicBezTo>
                  <a:cubicBezTo>
                    <a:pt x="1792" y="367"/>
                    <a:pt x="1771" y="379"/>
                    <a:pt x="1750" y="379"/>
                  </a:cubicBezTo>
                  <a:cubicBezTo>
                    <a:pt x="1742" y="379"/>
                    <a:pt x="1734" y="377"/>
                    <a:pt x="1726" y="372"/>
                  </a:cubicBezTo>
                  <a:cubicBezTo>
                    <a:pt x="1706" y="358"/>
                    <a:pt x="1701" y="332"/>
                    <a:pt x="1693" y="310"/>
                  </a:cubicBezTo>
                  <a:cubicBezTo>
                    <a:pt x="1690" y="305"/>
                    <a:pt x="1689" y="299"/>
                    <a:pt x="1686" y="294"/>
                  </a:cubicBezTo>
                  <a:cubicBezTo>
                    <a:pt x="1732" y="291"/>
                    <a:pt x="1774" y="271"/>
                    <a:pt x="1816" y="247"/>
                  </a:cubicBezTo>
                  <a:cubicBezTo>
                    <a:pt x="1820" y="243"/>
                    <a:pt x="1826" y="241"/>
                    <a:pt x="1832" y="238"/>
                  </a:cubicBezTo>
                  <a:close/>
                  <a:moveTo>
                    <a:pt x="105" y="0"/>
                  </a:moveTo>
                  <a:cubicBezTo>
                    <a:pt x="101" y="0"/>
                    <a:pt x="98" y="0"/>
                    <a:pt x="94" y="1"/>
                  </a:cubicBezTo>
                  <a:cubicBezTo>
                    <a:pt x="73" y="7"/>
                    <a:pt x="58" y="30"/>
                    <a:pt x="64" y="52"/>
                  </a:cubicBezTo>
                  <a:cubicBezTo>
                    <a:pt x="68" y="65"/>
                    <a:pt x="78" y="76"/>
                    <a:pt x="90" y="80"/>
                  </a:cubicBezTo>
                  <a:cubicBezTo>
                    <a:pt x="75" y="127"/>
                    <a:pt x="66" y="179"/>
                    <a:pt x="73" y="224"/>
                  </a:cubicBezTo>
                  <a:cubicBezTo>
                    <a:pt x="80" y="278"/>
                    <a:pt x="111" y="332"/>
                    <a:pt x="157" y="360"/>
                  </a:cubicBezTo>
                  <a:cubicBezTo>
                    <a:pt x="180" y="374"/>
                    <a:pt x="207" y="382"/>
                    <a:pt x="233" y="382"/>
                  </a:cubicBezTo>
                  <a:cubicBezTo>
                    <a:pt x="262" y="382"/>
                    <a:pt x="291" y="373"/>
                    <a:pt x="313" y="354"/>
                  </a:cubicBezTo>
                  <a:cubicBezTo>
                    <a:pt x="347" y="325"/>
                    <a:pt x="364" y="281"/>
                    <a:pt x="390" y="243"/>
                  </a:cubicBezTo>
                  <a:cubicBezTo>
                    <a:pt x="525" y="325"/>
                    <a:pt x="689" y="424"/>
                    <a:pt x="836" y="513"/>
                  </a:cubicBezTo>
                  <a:lnTo>
                    <a:pt x="0" y="804"/>
                  </a:lnTo>
                  <a:cubicBezTo>
                    <a:pt x="0" y="804"/>
                    <a:pt x="45" y="843"/>
                    <a:pt x="159" y="843"/>
                  </a:cubicBezTo>
                  <a:cubicBezTo>
                    <a:pt x="259" y="843"/>
                    <a:pt x="413" y="813"/>
                    <a:pt x="639" y="702"/>
                  </a:cubicBezTo>
                  <a:cubicBezTo>
                    <a:pt x="657" y="693"/>
                    <a:pt x="781" y="643"/>
                    <a:pt x="943" y="578"/>
                  </a:cubicBezTo>
                  <a:cubicBezTo>
                    <a:pt x="1092" y="669"/>
                    <a:pt x="1207" y="738"/>
                    <a:pt x="1222" y="751"/>
                  </a:cubicBezTo>
                  <a:cubicBezTo>
                    <a:pt x="1483" y="939"/>
                    <a:pt x="1651" y="977"/>
                    <a:pt x="1744" y="977"/>
                  </a:cubicBezTo>
                  <a:cubicBezTo>
                    <a:pt x="1808" y="977"/>
                    <a:pt x="1836" y="959"/>
                    <a:pt x="1836" y="959"/>
                  </a:cubicBezTo>
                  <a:lnTo>
                    <a:pt x="1059" y="535"/>
                  </a:lnTo>
                  <a:cubicBezTo>
                    <a:pt x="1218" y="472"/>
                    <a:pt x="1396" y="402"/>
                    <a:pt x="1544" y="343"/>
                  </a:cubicBezTo>
                  <a:cubicBezTo>
                    <a:pt x="1564" y="385"/>
                    <a:pt x="1571" y="431"/>
                    <a:pt x="1601" y="466"/>
                  </a:cubicBezTo>
                  <a:cubicBezTo>
                    <a:pt x="1626" y="494"/>
                    <a:pt x="1664" y="508"/>
                    <a:pt x="1701" y="508"/>
                  </a:cubicBezTo>
                  <a:cubicBezTo>
                    <a:pt x="1719" y="508"/>
                    <a:pt x="1737" y="505"/>
                    <a:pt x="1753" y="498"/>
                  </a:cubicBezTo>
                  <a:cubicBezTo>
                    <a:pt x="1805" y="478"/>
                    <a:pt x="1842" y="429"/>
                    <a:pt x="1859" y="376"/>
                  </a:cubicBezTo>
                  <a:cubicBezTo>
                    <a:pt x="1874" y="332"/>
                    <a:pt x="1873" y="281"/>
                    <a:pt x="1865" y="232"/>
                  </a:cubicBezTo>
                  <a:cubicBezTo>
                    <a:pt x="1879" y="230"/>
                    <a:pt x="1890" y="221"/>
                    <a:pt x="1896" y="208"/>
                  </a:cubicBezTo>
                  <a:cubicBezTo>
                    <a:pt x="1904" y="186"/>
                    <a:pt x="1896" y="161"/>
                    <a:pt x="1874" y="151"/>
                  </a:cubicBezTo>
                  <a:cubicBezTo>
                    <a:pt x="1868" y="149"/>
                    <a:pt x="1862" y="148"/>
                    <a:pt x="1857" y="148"/>
                  </a:cubicBezTo>
                  <a:cubicBezTo>
                    <a:pt x="1844" y="148"/>
                    <a:pt x="1832" y="154"/>
                    <a:pt x="1824" y="163"/>
                  </a:cubicBezTo>
                  <a:cubicBezTo>
                    <a:pt x="1819" y="163"/>
                    <a:pt x="1813" y="166"/>
                    <a:pt x="1808" y="167"/>
                  </a:cubicBezTo>
                  <a:cubicBezTo>
                    <a:pt x="1759" y="178"/>
                    <a:pt x="1711" y="196"/>
                    <a:pt x="1667" y="222"/>
                  </a:cubicBezTo>
                  <a:lnTo>
                    <a:pt x="1639" y="232"/>
                  </a:lnTo>
                  <a:cubicBezTo>
                    <a:pt x="1619" y="215"/>
                    <a:pt x="1594" y="202"/>
                    <a:pt x="1568" y="196"/>
                  </a:cubicBezTo>
                  <a:cubicBezTo>
                    <a:pt x="1558" y="194"/>
                    <a:pt x="1547" y="193"/>
                    <a:pt x="1535" y="193"/>
                  </a:cubicBezTo>
                  <a:cubicBezTo>
                    <a:pt x="1488" y="193"/>
                    <a:pt x="1439" y="213"/>
                    <a:pt x="1405" y="245"/>
                  </a:cubicBezTo>
                  <a:cubicBezTo>
                    <a:pt x="1438" y="249"/>
                    <a:pt x="1470" y="262"/>
                    <a:pt x="1496" y="283"/>
                  </a:cubicBezTo>
                  <a:lnTo>
                    <a:pt x="951" y="473"/>
                  </a:lnTo>
                  <a:lnTo>
                    <a:pt x="445" y="194"/>
                  </a:lnTo>
                  <a:cubicBezTo>
                    <a:pt x="469" y="180"/>
                    <a:pt x="498" y="171"/>
                    <a:pt x="526" y="171"/>
                  </a:cubicBezTo>
                  <a:cubicBezTo>
                    <a:pt x="531" y="171"/>
                    <a:pt x="535" y="172"/>
                    <a:pt x="540" y="172"/>
                  </a:cubicBezTo>
                  <a:cubicBezTo>
                    <a:pt x="507" y="126"/>
                    <a:pt x="449" y="96"/>
                    <a:pt x="393" y="96"/>
                  </a:cubicBezTo>
                  <a:cubicBezTo>
                    <a:pt x="391" y="96"/>
                    <a:pt x="389" y="96"/>
                    <a:pt x="387" y="97"/>
                  </a:cubicBezTo>
                  <a:cubicBezTo>
                    <a:pt x="359" y="98"/>
                    <a:pt x="334" y="106"/>
                    <a:pt x="310" y="120"/>
                  </a:cubicBezTo>
                  <a:lnTo>
                    <a:pt x="285" y="106"/>
                  </a:lnTo>
                  <a:cubicBezTo>
                    <a:pt x="247" y="74"/>
                    <a:pt x="203" y="46"/>
                    <a:pt x="156" y="26"/>
                  </a:cubicBezTo>
                  <a:cubicBezTo>
                    <a:pt x="151" y="25"/>
                    <a:pt x="146" y="23"/>
                    <a:pt x="140" y="21"/>
                  </a:cubicBezTo>
                  <a:cubicBezTo>
                    <a:pt x="133" y="8"/>
                    <a:pt x="120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>
              <a:extLst>
                <a:ext uri="{FF2B5EF4-FFF2-40B4-BE49-F238E27FC236}">
                  <a16:creationId xmlns:a16="http://schemas.microsoft.com/office/drawing/2014/main" id="{81BBC6C7-7615-30E8-9643-4C6071CB2328}"/>
                </a:ext>
              </a:extLst>
            </p:cNvPr>
            <p:cNvSpPr/>
            <p:nvPr/>
          </p:nvSpPr>
          <p:spPr>
            <a:xfrm>
              <a:off x="5487503" y="-18545"/>
              <a:ext cx="123563" cy="128602"/>
            </a:xfrm>
            <a:custGeom>
              <a:avLst/>
              <a:gdLst/>
              <a:ahLst/>
              <a:cxnLst/>
              <a:rect l="l" t="t" r="r" b="b"/>
              <a:pathLst>
                <a:path w="833" h="867" extrusionOk="0">
                  <a:moveTo>
                    <a:pt x="227" y="372"/>
                  </a:moveTo>
                  <a:cubicBezTo>
                    <a:pt x="263" y="372"/>
                    <a:pt x="307" y="396"/>
                    <a:pt x="335" y="419"/>
                  </a:cubicBezTo>
                  <a:cubicBezTo>
                    <a:pt x="377" y="452"/>
                    <a:pt x="383" y="501"/>
                    <a:pt x="344" y="526"/>
                  </a:cubicBezTo>
                  <a:cubicBezTo>
                    <a:pt x="320" y="542"/>
                    <a:pt x="290" y="553"/>
                    <a:pt x="261" y="553"/>
                  </a:cubicBezTo>
                  <a:cubicBezTo>
                    <a:pt x="240" y="553"/>
                    <a:pt x="220" y="547"/>
                    <a:pt x="204" y="532"/>
                  </a:cubicBezTo>
                  <a:cubicBezTo>
                    <a:pt x="169" y="498"/>
                    <a:pt x="160" y="416"/>
                    <a:pt x="185" y="389"/>
                  </a:cubicBezTo>
                  <a:cubicBezTo>
                    <a:pt x="196" y="377"/>
                    <a:pt x="211" y="372"/>
                    <a:pt x="227" y="372"/>
                  </a:cubicBezTo>
                  <a:close/>
                  <a:moveTo>
                    <a:pt x="612" y="406"/>
                  </a:moveTo>
                  <a:cubicBezTo>
                    <a:pt x="635" y="406"/>
                    <a:pt x="656" y="412"/>
                    <a:pt x="668" y="431"/>
                  </a:cubicBezTo>
                  <a:cubicBezTo>
                    <a:pt x="686" y="461"/>
                    <a:pt x="663" y="541"/>
                    <a:pt x="622" y="568"/>
                  </a:cubicBezTo>
                  <a:cubicBezTo>
                    <a:pt x="609" y="576"/>
                    <a:pt x="595" y="580"/>
                    <a:pt x="580" y="580"/>
                  </a:cubicBezTo>
                  <a:cubicBezTo>
                    <a:pt x="547" y="580"/>
                    <a:pt x="511" y="562"/>
                    <a:pt x="487" y="539"/>
                  </a:cubicBezTo>
                  <a:cubicBezTo>
                    <a:pt x="453" y="507"/>
                    <a:pt x="467" y="458"/>
                    <a:pt x="514" y="433"/>
                  </a:cubicBezTo>
                  <a:cubicBezTo>
                    <a:pt x="541" y="419"/>
                    <a:pt x="579" y="406"/>
                    <a:pt x="612" y="406"/>
                  </a:cubicBezTo>
                  <a:close/>
                  <a:moveTo>
                    <a:pt x="411" y="590"/>
                  </a:moveTo>
                  <a:cubicBezTo>
                    <a:pt x="411" y="590"/>
                    <a:pt x="469" y="639"/>
                    <a:pt x="451" y="669"/>
                  </a:cubicBezTo>
                  <a:cubicBezTo>
                    <a:pt x="447" y="675"/>
                    <a:pt x="443" y="678"/>
                    <a:pt x="439" y="678"/>
                  </a:cubicBezTo>
                  <a:cubicBezTo>
                    <a:pt x="423" y="678"/>
                    <a:pt x="407" y="644"/>
                    <a:pt x="407" y="644"/>
                  </a:cubicBezTo>
                  <a:cubicBezTo>
                    <a:pt x="407" y="644"/>
                    <a:pt x="387" y="673"/>
                    <a:pt x="372" y="673"/>
                  </a:cubicBezTo>
                  <a:cubicBezTo>
                    <a:pt x="367" y="673"/>
                    <a:pt x="363" y="670"/>
                    <a:pt x="360" y="662"/>
                  </a:cubicBezTo>
                  <a:cubicBezTo>
                    <a:pt x="346" y="628"/>
                    <a:pt x="411" y="590"/>
                    <a:pt x="411" y="590"/>
                  </a:cubicBezTo>
                  <a:close/>
                  <a:moveTo>
                    <a:pt x="376" y="0"/>
                  </a:moveTo>
                  <a:cubicBezTo>
                    <a:pt x="233" y="0"/>
                    <a:pt x="177" y="42"/>
                    <a:pt x="119" y="154"/>
                  </a:cubicBezTo>
                  <a:cubicBezTo>
                    <a:pt x="92" y="208"/>
                    <a:pt x="90" y="382"/>
                    <a:pt x="90" y="382"/>
                  </a:cubicBezTo>
                  <a:cubicBezTo>
                    <a:pt x="79" y="400"/>
                    <a:pt x="1" y="486"/>
                    <a:pt x="67" y="590"/>
                  </a:cubicBezTo>
                  <a:cubicBezTo>
                    <a:pt x="99" y="640"/>
                    <a:pt x="139" y="652"/>
                    <a:pt x="174" y="652"/>
                  </a:cubicBezTo>
                  <a:cubicBezTo>
                    <a:pt x="206" y="652"/>
                    <a:pt x="233" y="642"/>
                    <a:pt x="245" y="642"/>
                  </a:cubicBezTo>
                  <a:cubicBezTo>
                    <a:pt x="247" y="642"/>
                    <a:pt x="249" y="643"/>
                    <a:pt x="250" y="644"/>
                  </a:cubicBezTo>
                  <a:cubicBezTo>
                    <a:pt x="264" y="651"/>
                    <a:pt x="270" y="668"/>
                    <a:pt x="261" y="696"/>
                  </a:cubicBezTo>
                  <a:cubicBezTo>
                    <a:pt x="261" y="696"/>
                    <a:pt x="236" y="717"/>
                    <a:pt x="226" y="746"/>
                  </a:cubicBezTo>
                  <a:cubicBezTo>
                    <a:pt x="226" y="746"/>
                    <a:pt x="208" y="790"/>
                    <a:pt x="214" y="799"/>
                  </a:cubicBezTo>
                  <a:cubicBezTo>
                    <a:pt x="220" y="806"/>
                    <a:pt x="229" y="814"/>
                    <a:pt x="239" y="814"/>
                  </a:cubicBezTo>
                  <a:cubicBezTo>
                    <a:pt x="241" y="814"/>
                    <a:pt x="243" y="814"/>
                    <a:pt x="245" y="813"/>
                  </a:cubicBezTo>
                  <a:cubicBezTo>
                    <a:pt x="245" y="813"/>
                    <a:pt x="262" y="837"/>
                    <a:pt x="289" y="837"/>
                  </a:cubicBezTo>
                  <a:cubicBezTo>
                    <a:pt x="291" y="837"/>
                    <a:pt x="293" y="837"/>
                    <a:pt x="295" y="836"/>
                  </a:cubicBezTo>
                  <a:cubicBezTo>
                    <a:pt x="295" y="836"/>
                    <a:pt x="320" y="852"/>
                    <a:pt x="337" y="852"/>
                  </a:cubicBezTo>
                  <a:cubicBezTo>
                    <a:pt x="338" y="852"/>
                    <a:pt x="339" y="852"/>
                    <a:pt x="340" y="852"/>
                  </a:cubicBezTo>
                  <a:cubicBezTo>
                    <a:pt x="340" y="852"/>
                    <a:pt x="356" y="863"/>
                    <a:pt x="373" y="863"/>
                  </a:cubicBezTo>
                  <a:cubicBezTo>
                    <a:pt x="379" y="863"/>
                    <a:pt x="384" y="862"/>
                    <a:pt x="390" y="859"/>
                  </a:cubicBezTo>
                  <a:cubicBezTo>
                    <a:pt x="396" y="864"/>
                    <a:pt x="404" y="866"/>
                    <a:pt x="412" y="866"/>
                  </a:cubicBezTo>
                  <a:cubicBezTo>
                    <a:pt x="426" y="866"/>
                    <a:pt x="439" y="859"/>
                    <a:pt x="439" y="859"/>
                  </a:cubicBezTo>
                  <a:cubicBezTo>
                    <a:pt x="442" y="860"/>
                    <a:pt x="446" y="861"/>
                    <a:pt x="450" y="861"/>
                  </a:cubicBezTo>
                  <a:cubicBezTo>
                    <a:pt x="467" y="861"/>
                    <a:pt x="487" y="853"/>
                    <a:pt x="487" y="853"/>
                  </a:cubicBezTo>
                  <a:cubicBezTo>
                    <a:pt x="491" y="854"/>
                    <a:pt x="495" y="854"/>
                    <a:pt x="499" y="854"/>
                  </a:cubicBezTo>
                  <a:cubicBezTo>
                    <a:pt x="522" y="854"/>
                    <a:pt x="541" y="837"/>
                    <a:pt x="541" y="837"/>
                  </a:cubicBezTo>
                  <a:cubicBezTo>
                    <a:pt x="544" y="839"/>
                    <a:pt x="547" y="840"/>
                    <a:pt x="550" y="840"/>
                  </a:cubicBezTo>
                  <a:cubicBezTo>
                    <a:pt x="558" y="840"/>
                    <a:pt x="566" y="834"/>
                    <a:pt x="571" y="829"/>
                  </a:cubicBezTo>
                  <a:cubicBezTo>
                    <a:pt x="580" y="822"/>
                    <a:pt x="569" y="776"/>
                    <a:pt x="569" y="776"/>
                  </a:cubicBezTo>
                  <a:cubicBezTo>
                    <a:pt x="565" y="745"/>
                    <a:pt x="543" y="721"/>
                    <a:pt x="543" y="721"/>
                  </a:cubicBezTo>
                  <a:cubicBezTo>
                    <a:pt x="537" y="691"/>
                    <a:pt x="547" y="676"/>
                    <a:pt x="563" y="671"/>
                  </a:cubicBezTo>
                  <a:cubicBezTo>
                    <a:pt x="563" y="671"/>
                    <a:pt x="564" y="670"/>
                    <a:pt x="565" y="670"/>
                  </a:cubicBezTo>
                  <a:cubicBezTo>
                    <a:pt x="578" y="670"/>
                    <a:pt x="614" y="694"/>
                    <a:pt x="658" y="694"/>
                  </a:cubicBezTo>
                  <a:cubicBezTo>
                    <a:pt x="687" y="694"/>
                    <a:pt x="720" y="683"/>
                    <a:pt x="751" y="649"/>
                  </a:cubicBezTo>
                  <a:cubicBezTo>
                    <a:pt x="833" y="557"/>
                    <a:pt x="771" y="461"/>
                    <a:pt x="765" y="438"/>
                  </a:cubicBezTo>
                  <a:cubicBezTo>
                    <a:pt x="765" y="438"/>
                    <a:pt x="792" y="267"/>
                    <a:pt x="774" y="209"/>
                  </a:cubicBezTo>
                  <a:cubicBezTo>
                    <a:pt x="728" y="66"/>
                    <a:pt x="668" y="20"/>
                    <a:pt x="461" y="4"/>
                  </a:cubicBezTo>
                  <a:cubicBezTo>
                    <a:pt x="429" y="2"/>
                    <a:pt x="401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>
              <a:extLst>
                <a:ext uri="{FF2B5EF4-FFF2-40B4-BE49-F238E27FC236}">
                  <a16:creationId xmlns:a16="http://schemas.microsoft.com/office/drawing/2014/main" id="{FF462490-F9F2-BE96-E020-6A36F82509CB}"/>
                </a:ext>
              </a:extLst>
            </p:cNvPr>
            <p:cNvSpPr/>
            <p:nvPr/>
          </p:nvSpPr>
          <p:spPr>
            <a:xfrm>
              <a:off x="5682660" y="2989918"/>
              <a:ext cx="42912" cy="77373"/>
            </a:xfrm>
            <a:custGeom>
              <a:avLst/>
              <a:gdLst/>
              <a:ahLst/>
              <a:cxnLst/>
              <a:rect l="l" t="t" r="r" b="b"/>
              <a:pathLst>
                <a:path w="523" h="943" extrusionOk="0">
                  <a:moveTo>
                    <a:pt x="522" y="1"/>
                  </a:moveTo>
                  <a:lnTo>
                    <a:pt x="163" y="132"/>
                  </a:lnTo>
                  <a:lnTo>
                    <a:pt x="1" y="942"/>
                  </a:lnTo>
                  <a:lnTo>
                    <a:pt x="1" y="942"/>
                  </a:lnTo>
                  <a:lnTo>
                    <a:pt x="350" y="842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>
              <a:extLst>
                <a:ext uri="{FF2B5EF4-FFF2-40B4-BE49-F238E27FC236}">
                  <a16:creationId xmlns:a16="http://schemas.microsoft.com/office/drawing/2014/main" id="{1830CA05-BCE1-1DE6-F93C-B3797215E8E1}"/>
                </a:ext>
              </a:extLst>
            </p:cNvPr>
            <p:cNvSpPr/>
            <p:nvPr/>
          </p:nvSpPr>
          <p:spPr>
            <a:xfrm>
              <a:off x="5657143" y="3079517"/>
              <a:ext cx="50133" cy="115690"/>
            </a:xfrm>
            <a:custGeom>
              <a:avLst/>
              <a:gdLst/>
              <a:ahLst/>
              <a:cxnLst/>
              <a:rect l="l" t="t" r="r" b="b"/>
              <a:pathLst>
                <a:path w="611" h="1410" extrusionOk="0">
                  <a:moveTo>
                    <a:pt x="611" y="0"/>
                  </a:moveTo>
                  <a:lnTo>
                    <a:pt x="261" y="106"/>
                  </a:lnTo>
                  <a:lnTo>
                    <a:pt x="1" y="1410"/>
                  </a:lnTo>
                  <a:lnTo>
                    <a:pt x="337" y="1336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>
              <a:extLst>
                <a:ext uri="{FF2B5EF4-FFF2-40B4-BE49-F238E27FC236}">
                  <a16:creationId xmlns:a16="http://schemas.microsoft.com/office/drawing/2014/main" id="{E3214747-5110-B558-6EF8-01511AAA738D}"/>
                </a:ext>
              </a:extLst>
            </p:cNvPr>
            <p:cNvSpPr/>
            <p:nvPr/>
          </p:nvSpPr>
          <p:spPr>
            <a:xfrm>
              <a:off x="5619235" y="3091743"/>
              <a:ext cx="47917" cy="111834"/>
            </a:xfrm>
            <a:custGeom>
              <a:avLst/>
              <a:gdLst/>
              <a:ahLst/>
              <a:cxnLst/>
              <a:rect l="l" t="t" r="r" b="b"/>
              <a:pathLst>
                <a:path w="584" h="1363" extrusionOk="0">
                  <a:moveTo>
                    <a:pt x="583" y="0"/>
                  </a:moveTo>
                  <a:lnTo>
                    <a:pt x="215" y="111"/>
                  </a:lnTo>
                  <a:lnTo>
                    <a:pt x="1" y="1362"/>
                  </a:lnTo>
                  <a:lnTo>
                    <a:pt x="314" y="1293"/>
                  </a:lnTo>
                  <a:cubicBezTo>
                    <a:pt x="405" y="854"/>
                    <a:pt x="498" y="407"/>
                    <a:pt x="58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>
              <a:extLst>
                <a:ext uri="{FF2B5EF4-FFF2-40B4-BE49-F238E27FC236}">
                  <a16:creationId xmlns:a16="http://schemas.microsoft.com/office/drawing/2014/main" id="{1720466B-82CA-0A24-18F4-D78A065CD5E4}"/>
                </a:ext>
              </a:extLst>
            </p:cNvPr>
            <p:cNvSpPr/>
            <p:nvPr/>
          </p:nvSpPr>
          <p:spPr>
            <a:xfrm>
              <a:off x="5640486" y="3004687"/>
              <a:ext cx="44963" cy="74912"/>
            </a:xfrm>
            <a:custGeom>
              <a:avLst/>
              <a:gdLst/>
              <a:ahLst/>
              <a:cxnLst/>
              <a:rect l="l" t="t" r="r" b="b"/>
              <a:pathLst>
                <a:path w="548" h="913" extrusionOk="0">
                  <a:moveTo>
                    <a:pt x="548" y="0"/>
                  </a:moveTo>
                  <a:lnTo>
                    <a:pt x="131" y="153"/>
                  </a:lnTo>
                  <a:lnTo>
                    <a:pt x="0" y="912"/>
                  </a:lnTo>
                  <a:lnTo>
                    <a:pt x="0" y="912"/>
                  </a:lnTo>
                  <a:lnTo>
                    <a:pt x="378" y="803"/>
                  </a:lnTo>
                  <a:cubicBezTo>
                    <a:pt x="444" y="491"/>
                    <a:pt x="503" y="214"/>
                    <a:pt x="548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>
              <a:extLst>
                <a:ext uri="{FF2B5EF4-FFF2-40B4-BE49-F238E27FC236}">
                  <a16:creationId xmlns:a16="http://schemas.microsoft.com/office/drawing/2014/main" id="{E3077603-EBDF-B1FD-07FE-807AFE2EA0CD}"/>
                </a:ext>
              </a:extLst>
            </p:cNvPr>
            <p:cNvSpPr/>
            <p:nvPr/>
          </p:nvSpPr>
          <p:spPr>
            <a:xfrm>
              <a:off x="5598969" y="3207352"/>
              <a:ext cx="44143" cy="115116"/>
            </a:xfrm>
            <a:custGeom>
              <a:avLst/>
              <a:gdLst/>
              <a:ahLst/>
              <a:cxnLst/>
              <a:rect l="l" t="t" r="r" b="b"/>
              <a:pathLst>
                <a:path w="538" h="1403" extrusionOk="0">
                  <a:moveTo>
                    <a:pt x="538" y="1"/>
                  </a:moveTo>
                  <a:lnTo>
                    <a:pt x="228" y="71"/>
                  </a:lnTo>
                  <a:lnTo>
                    <a:pt x="0" y="1402"/>
                  </a:lnTo>
                  <a:lnTo>
                    <a:pt x="0" y="1402"/>
                  </a:lnTo>
                  <a:lnTo>
                    <a:pt x="261" y="1340"/>
                  </a:lnTo>
                  <a:cubicBezTo>
                    <a:pt x="340" y="962"/>
                    <a:pt x="436" y="491"/>
                    <a:pt x="53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>
              <a:extLst>
                <a:ext uri="{FF2B5EF4-FFF2-40B4-BE49-F238E27FC236}">
                  <a16:creationId xmlns:a16="http://schemas.microsoft.com/office/drawing/2014/main" id="{894657B4-5890-B594-030C-E8B5B37BBFE8}"/>
                </a:ext>
              </a:extLst>
            </p:cNvPr>
            <p:cNvSpPr/>
            <p:nvPr/>
          </p:nvSpPr>
          <p:spPr>
            <a:xfrm>
              <a:off x="5579194" y="3103804"/>
              <a:ext cx="48163" cy="108470"/>
            </a:xfrm>
            <a:custGeom>
              <a:avLst/>
              <a:gdLst/>
              <a:ahLst/>
              <a:cxnLst/>
              <a:rect l="l" t="t" r="r" b="b"/>
              <a:pathLst>
                <a:path w="587" h="1322" extrusionOk="0">
                  <a:moveTo>
                    <a:pt x="586" y="0"/>
                  </a:moveTo>
                  <a:lnTo>
                    <a:pt x="183" y="122"/>
                  </a:lnTo>
                  <a:cubicBezTo>
                    <a:pt x="129" y="486"/>
                    <a:pt x="63" y="914"/>
                    <a:pt x="0" y="1322"/>
                  </a:cubicBezTo>
                  <a:lnTo>
                    <a:pt x="367" y="1241"/>
                  </a:lnTo>
                  <a:cubicBezTo>
                    <a:pt x="441" y="821"/>
                    <a:pt x="517" y="388"/>
                    <a:pt x="5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>
              <a:extLst>
                <a:ext uri="{FF2B5EF4-FFF2-40B4-BE49-F238E27FC236}">
                  <a16:creationId xmlns:a16="http://schemas.microsoft.com/office/drawing/2014/main" id="{0C909609-A9A1-F880-971A-5E34335DFE5C}"/>
                </a:ext>
              </a:extLst>
            </p:cNvPr>
            <p:cNvSpPr/>
            <p:nvPr/>
          </p:nvSpPr>
          <p:spPr>
            <a:xfrm>
              <a:off x="5597410" y="3020769"/>
              <a:ext cx="44143" cy="71383"/>
            </a:xfrm>
            <a:custGeom>
              <a:avLst/>
              <a:gdLst/>
              <a:ahLst/>
              <a:cxnLst/>
              <a:rect l="l" t="t" r="r" b="b"/>
              <a:pathLst>
                <a:path w="538" h="870" extrusionOk="0">
                  <a:moveTo>
                    <a:pt x="537" y="0"/>
                  </a:moveTo>
                  <a:lnTo>
                    <a:pt x="108" y="158"/>
                  </a:lnTo>
                  <a:cubicBezTo>
                    <a:pt x="108" y="158"/>
                    <a:pt x="64" y="449"/>
                    <a:pt x="1" y="870"/>
                  </a:cubicBezTo>
                  <a:lnTo>
                    <a:pt x="409" y="750"/>
                  </a:lnTo>
                  <a:cubicBezTo>
                    <a:pt x="461" y="449"/>
                    <a:pt x="507" y="188"/>
                    <a:pt x="53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>
              <a:extLst>
                <a:ext uri="{FF2B5EF4-FFF2-40B4-BE49-F238E27FC236}">
                  <a16:creationId xmlns:a16="http://schemas.microsoft.com/office/drawing/2014/main" id="{F2AF83C3-7D6E-B033-02CE-CC976DF8DAB8}"/>
                </a:ext>
              </a:extLst>
            </p:cNvPr>
            <p:cNvSpPr/>
            <p:nvPr/>
          </p:nvSpPr>
          <p:spPr>
            <a:xfrm>
              <a:off x="5559912" y="3215311"/>
              <a:ext cx="47671" cy="116429"/>
            </a:xfrm>
            <a:custGeom>
              <a:avLst/>
              <a:gdLst/>
              <a:ahLst/>
              <a:cxnLst/>
              <a:rect l="l" t="t" r="r" b="b"/>
              <a:pathLst>
                <a:path w="581" h="1419" extrusionOk="0">
                  <a:moveTo>
                    <a:pt x="580" y="1"/>
                  </a:moveTo>
                  <a:lnTo>
                    <a:pt x="216" y="83"/>
                  </a:lnTo>
                  <a:cubicBezTo>
                    <a:pt x="127" y="652"/>
                    <a:pt x="45" y="1171"/>
                    <a:pt x="0" y="1419"/>
                  </a:cubicBezTo>
                  <a:lnTo>
                    <a:pt x="343" y="1337"/>
                  </a:lnTo>
                  <a:cubicBezTo>
                    <a:pt x="403" y="996"/>
                    <a:pt x="490" y="514"/>
                    <a:pt x="58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>
              <a:extLst>
                <a:ext uri="{FF2B5EF4-FFF2-40B4-BE49-F238E27FC236}">
                  <a16:creationId xmlns:a16="http://schemas.microsoft.com/office/drawing/2014/main" id="{EAED1286-D9A5-DB41-5EC2-469901A495C9}"/>
                </a:ext>
              </a:extLst>
            </p:cNvPr>
            <p:cNvSpPr/>
            <p:nvPr/>
          </p:nvSpPr>
          <p:spPr>
            <a:xfrm>
              <a:off x="5633348" y="3198408"/>
              <a:ext cx="49476" cy="115773"/>
            </a:xfrm>
            <a:custGeom>
              <a:avLst/>
              <a:gdLst/>
              <a:ahLst/>
              <a:cxnLst/>
              <a:rect l="l" t="t" r="r" b="b"/>
              <a:pathLst>
                <a:path w="603" h="1411" extrusionOk="0">
                  <a:moveTo>
                    <a:pt x="603" y="0"/>
                  </a:moveTo>
                  <a:lnTo>
                    <a:pt x="268" y="76"/>
                  </a:lnTo>
                  <a:lnTo>
                    <a:pt x="1" y="1410"/>
                  </a:lnTo>
                  <a:lnTo>
                    <a:pt x="331" y="133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>
              <a:extLst>
                <a:ext uri="{FF2B5EF4-FFF2-40B4-BE49-F238E27FC236}">
                  <a16:creationId xmlns:a16="http://schemas.microsoft.com/office/drawing/2014/main" id="{919E4C0C-DB29-A412-6174-068689729A88}"/>
                </a:ext>
              </a:extLst>
            </p:cNvPr>
            <p:cNvSpPr/>
            <p:nvPr/>
          </p:nvSpPr>
          <p:spPr>
            <a:xfrm>
              <a:off x="5059321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0" y="0"/>
                  </a:moveTo>
                  <a:lnTo>
                    <a:pt x="0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>
              <a:extLst>
                <a:ext uri="{FF2B5EF4-FFF2-40B4-BE49-F238E27FC236}">
                  <a16:creationId xmlns:a16="http://schemas.microsoft.com/office/drawing/2014/main" id="{076E33C5-0132-5734-5F95-F987C044890F}"/>
                </a:ext>
              </a:extLst>
            </p:cNvPr>
            <p:cNvSpPr/>
            <p:nvPr/>
          </p:nvSpPr>
          <p:spPr>
            <a:xfrm>
              <a:off x="5412960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1" y="0"/>
                  </a:moveTo>
                  <a:lnTo>
                    <a:pt x="1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>
              <a:extLst>
                <a:ext uri="{FF2B5EF4-FFF2-40B4-BE49-F238E27FC236}">
                  <a16:creationId xmlns:a16="http://schemas.microsoft.com/office/drawing/2014/main" id="{6AF2349D-D7F5-F05F-62B9-3364E323C30F}"/>
                </a:ext>
              </a:extLst>
            </p:cNvPr>
            <p:cNvSpPr/>
            <p:nvPr/>
          </p:nvSpPr>
          <p:spPr>
            <a:xfrm>
              <a:off x="5129228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>
              <a:extLst>
                <a:ext uri="{FF2B5EF4-FFF2-40B4-BE49-F238E27FC236}">
                  <a16:creationId xmlns:a16="http://schemas.microsoft.com/office/drawing/2014/main" id="{B52F586C-03D1-6792-01EC-FDE1A519B24A}"/>
                </a:ext>
              </a:extLst>
            </p:cNvPr>
            <p:cNvSpPr/>
            <p:nvPr/>
          </p:nvSpPr>
          <p:spPr>
            <a:xfrm>
              <a:off x="5156797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2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>
              <a:extLst>
                <a:ext uri="{FF2B5EF4-FFF2-40B4-BE49-F238E27FC236}">
                  <a16:creationId xmlns:a16="http://schemas.microsoft.com/office/drawing/2014/main" id="{B3A7DBC5-142D-B72C-0C95-30EE348A15C7}"/>
                </a:ext>
              </a:extLst>
            </p:cNvPr>
            <p:cNvSpPr/>
            <p:nvPr/>
          </p:nvSpPr>
          <p:spPr>
            <a:xfrm>
              <a:off x="5480405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>
              <a:extLst>
                <a:ext uri="{FF2B5EF4-FFF2-40B4-BE49-F238E27FC236}">
                  <a16:creationId xmlns:a16="http://schemas.microsoft.com/office/drawing/2014/main" id="{AD2FD59D-E6D4-2035-DE25-5FCA55649F95}"/>
                </a:ext>
              </a:extLst>
            </p:cNvPr>
            <p:cNvSpPr/>
            <p:nvPr/>
          </p:nvSpPr>
          <p:spPr>
            <a:xfrm>
              <a:off x="5507974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1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>
              <a:extLst>
                <a:ext uri="{FF2B5EF4-FFF2-40B4-BE49-F238E27FC236}">
                  <a16:creationId xmlns:a16="http://schemas.microsoft.com/office/drawing/2014/main" id="{CE5B6937-570D-E89E-7AAE-2499162DFE1D}"/>
                </a:ext>
              </a:extLst>
            </p:cNvPr>
            <p:cNvSpPr/>
            <p:nvPr/>
          </p:nvSpPr>
          <p:spPr>
            <a:xfrm>
              <a:off x="5076223" y="4421781"/>
              <a:ext cx="55466" cy="111916"/>
            </a:xfrm>
            <a:custGeom>
              <a:avLst/>
              <a:gdLst/>
              <a:ahLst/>
              <a:cxnLst/>
              <a:rect l="l" t="t" r="r" b="b"/>
              <a:pathLst>
                <a:path w="676" h="1364" extrusionOk="0">
                  <a:moveTo>
                    <a:pt x="549" y="1"/>
                  </a:moveTo>
                  <a:lnTo>
                    <a:pt x="549" y="1"/>
                  </a:lnTo>
                  <a:cubicBezTo>
                    <a:pt x="374" y="192"/>
                    <a:pt x="278" y="569"/>
                    <a:pt x="235" y="708"/>
                  </a:cubicBezTo>
                  <a:cubicBezTo>
                    <a:pt x="181" y="882"/>
                    <a:pt x="0" y="1192"/>
                    <a:pt x="19" y="1364"/>
                  </a:cubicBezTo>
                  <a:cubicBezTo>
                    <a:pt x="242" y="1271"/>
                    <a:pt x="460" y="1139"/>
                    <a:pt x="676" y="1037"/>
                  </a:cubicBezTo>
                  <a:cubicBezTo>
                    <a:pt x="466" y="755"/>
                    <a:pt x="309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>
              <a:extLst>
                <a:ext uri="{FF2B5EF4-FFF2-40B4-BE49-F238E27FC236}">
                  <a16:creationId xmlns:a16="http://schemas.microsoft.com/office/drawing/2014/main" id="{E56FD475-8550-47AD-FBBD-9CE21BD5B2CE}"/>
                </a:ext>
              </a:extLst>
            </p:cNvPr>
            <p:cNvSpPr/>
            <p:nvPr/>
          </p:nvSpPr>
          <p:spPr>
            <a:xfrm>
              <a:off x="5424857" y="4421781"/>
              <a:ext cx="55630" cy="111916"/>
            </a:xfrm>
            <a:custGeom>
              <a:avLst/>
              <a:gdLst/>
              <a:ahLst/>
              <a:cxnLst/>
              <a:rect l="l" t="t" r="r" b="b"/>
              <a:pathLst>
                <a:path w="678" h="1364" extrusionOk="0">
                  <a:moveTo>
                    <a:pt x="549" y="1"/>
                  </a:moveTo>
                  <a:cubicBezTo>
                    <a:pt x="374" y="192"/>
                    <a:pt x="277" y="569"/>
                    <a:pt x="236" y="708"/>
                  </a:cubicBezTo>
                  <a:cubicBezTo>
                    <a:pt x="181" y="882"/>
                    <a:pt x="0" y="1192"/>
                    <a:pt x="20" y="1364"/>
                  </a:cubicBezTo>
                  <a:cubicBezTo>
                    <a:pt x="242" y="1271"/>
                    <a:pt x="460" y="1139"/>
                    <a:pt x="677" y="1037"/>
                  </a:cubicBezTo>
                  <a:cubicBezTo>
                    <a:pt x="467" y="755"/>
                    <a:pt x="310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>
              <a:extLst>
                <a:ext uri="{FF2B5EF4-FFF2-40B4-BE49-F238E27FC236}">
                  <a16:creationId xmlns:a16="http://schemas.microsoft.com/office/drawing/2014/main" id="{B7266603-AFBD-79C0-FE6F-6C98AB7E526C}"/>
                </a:ext>
              </a:extLst>
            </p:cNvPr>
            <p:cNvSpPr/>
            <p:nvPr/>
          </p:nvSpPr>
          <p:spPr>
            <a:xfrm>
              <a:off x="5850536" y="2803910"/>
              <a:ext cx="475398" cy="303175"/>
            </a:xfrm>
            <a:custGeom>
              <a:avLst/>
              <a:gdLst/>
              <a:ahLst/>
              <a:cxnLst/>
              <a:rect l="l" t="t" r="r" b="b"/>
              <a:pathLst>
                <a:path w="5794" h="3695" extrusionOk="0">
                  <a:moveTo>
                    <a:pt x="5793" y="0"/>
                  </a:moveTo>
                  <a:lnTo>
                    <a:pt x="5793" y="0"/>
                  </a:lnTo>
                  <a:cubicBezTo>
                    <a:pt x="3961" y="659"/>
                    <a:pt x="2125" y="1377"/>
                    <a:pt x="318" y="2100"/>
                  </a:cubicBezTo>
                  <a:cubicBezTo>
                    <a:pt x="254" y="2314"/>
                    <a:pt x="214" y="2555"/>
                    <a:pt x="173" y="2791"/>
                  </a:cubicBezTo>
                  <a:cubicBezTo>
                    <a:pt x="156" y="2897"/>
                    <a:pt x="138" y="3004"/>
                    <a:pt x="118" y="3103"/>
                  </a:cubicBezTo>
                  <a:cubicBezTo>
                    <a:pt x="107" y="3165"/>
                    <a:pt x="90" y="3235"/>
                    <a:pt x="74" y="3310"/>
                  </a:cubicBezTo>
                  <a:cubicBezTo>
                    <a:pt x="45" y="3436"/>
                    <a:pt x="11" y="3582"/>
                    <a:pt x="0" y="3694"/>
                  </a:cubicBezTo>
                  <a:cubicBezTo>
                    <a:pt x="602" y="3480"/>
                    <a:pt x="1217" y="3267"/>
                    <a:pt x="1831" y="3061"/>
                  </a:cubicBezTo>
                  <a:cubicBezTo>
                    <a:pt x="2844" y="2722"/>
                    <a:pt x="3866" y="2349"/>
                    <a:pt x="4854" y="1988"/>
                  </a:cubicBezTo>
                  <a:cubicBezTo>
                    <a:pt x="5062" y="1912"/>
                    <a:pt x="5272" y="1835"/>
                    <a:pt x="5481" y="1759"/>
                  </a:cubicBezTo>
                  <a:cubicBezTo>
                    <a:pt x="5505" y="1309"/>
                    <a:pt x="5611" y="827"/>
                    <a:pt x="5716" y="358"/>
                  </a:cubicBezTo>
                  <a:cubicBezTo>
                    <a:pt x="5743" y="237"/>
                    <a:pt x="5768" y="117"/>
                    <a:pt x="57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>
              <a:extLst>
                <a:ext uri="{FF2B5EF4-FFF2-40B4-BE49-F238E27FC236}">
                  <a16:creationId xmlns:a16="http://schemas.microsoft.com/office/drawing/2014/main" id="{9CF39BB0-AA61-84AD-360E-BB62E01C33AE}"/>
                </a:ext>
              </a:extLst>
            </p:cNvPr>
            <p:cNvSpPr/>
            <p:nvPr/>
          </p:nvSpPr>
          <p:spPr>
            <a:xfrm>
              <a:off x="5783090" y="3080256"/>
              <a:ext cx="193064" cy="175505"/>
            </a:xfrm>
            <a:custGeom>
              <a:avLst/>
              <a:gdLst/>
              <a:ahLst/>
              <a:cxnLst/>
              <a:rect l="l" t="t" r="r" b="b"/>
              <a:pathLst>
                <a:path w="2353" h="2139" extrusionOk="0">
                  <a:moveTo>
                    <a:pt x="2353" y="0"/>
                  </a:moveTo>
                  <a:cubicBezTo>
                    <a:pt x="1650" y="239"/>
                    <a:pt x="951" y="485"/>
                    <a:pt x="273" y="732"/>
                  </a:cubicBezTo>
                  <a:lnTo>
                    <a:pt x="1" y="2139"/>
                  </a:lnTo>
                  <a:cubicBezTo>
                    <a:pt x="697" y="1839"/>
                    <a:pt x="1405" y="1558"/>
                    <a:pt x="2114" y="1289"/>
                  </a:cubicBezTo>
                  <a:cubicBezTo>
                    <a:pt x="2154" y="842"/>
                    <a:pt x="2218" y="334"/>
                    <a:pt x="235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>
              <a:extLst>
                <a:ext uri="{FF2B5EF4-FFF2-40B4-BE49-F238E27FC236}">
                  <a16:creationId xmlns:a16="http://schemas.microsoft.com/office/drawing/2014/main" id="{22727C46-30B0-2811-B2F3-A110B1C1B12C}"/>
                </a:ext>
              </a:extLst>
            </p:cNvPr>
            <p:cNvSpPr/>
            <p:nvPr/>
          </p:nvSpPr>
          <p:spPr>
            <a:xfrm>
              <a:off x="6316749" y="2754515"/>
              <a:ext cx="168285" cy="187730"/>
            </a:xfrm>
            <a:custGeom>
              <a:avLst/>
              <a:gdLst/>
              <a:ahLst/>
              <a:cxnLst/>
              <a:rect l="l" t="t" r="r" b="b"/>
              <a:pathLst>
                <a:path w="2051" h="2288" extrusionOk="0">
                  <a:moveTo>
                    <a:pt x="2051" y="0"/>
                  </a:moveTo>
                  <a:cubicBezTo>
                    <a:pt x="1509" y="142"/>
                    <a:pt x="967" y="296"/>
                    <a:pt x="457" y="476"/>
                  </a:cubicBezTo>
                  <a:cubicBezTo>
                    <a:pt x="408" y="494"/>
                    <a:pt x="359" y="514"/>
                    <a:pt x="311" y="530"/>
                  </a:cubicBezTo>
                  <a:lnTo>
                    <a:pt x="325" y="532"/>
                  </a:lnTo>
                  <a:cubicBezTo>
                    <a:pt x="294" y="684"/>
                    <a:pt x="259" y="842"/>
                    <a:pt x="223" y="1002"/>
                  </a:cubicBezTo>
                  <a:cubicBezTo>
                    <a:pt x="128" y="1433"/>
                    <a:pt x="31" y="1876"/>
                    <a:pt x="1" y="2287"/>
                  </a:cubicBezTo>
                  <a:cubicBezTo>
                    <a:pt x="611" y="2065"/>
                    <a:pt x="1228" y="1846"/>
                    <a:pt x="1849" y="1635"/>
                  </a:cubicBezTo>
                  <a:lnTo>
                    <a:pt x="205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>
              <a:extLst>
                <a:ext uri="{FF2B5EF4-FFF2-40B4-BE49-F238E27FC236}">
                  <a16:creationId xmlns:a16="http://schemas.microsoft.com/office/drawing/2014/main" id="{9C8B7AB2-803B-5536-D962-1BBED6C19B88}"/>
                </a:ext>
              </a:extLst>
            </p:cNvPr>
            <p:cNvSpPr/>
            <p:nvPr/>
          </p:nvSpPr>
          <p:spPr>
            <a:xfrm>
              <a:off x="6068627" y="2906309"/>
              <a:ext cx="397614" cy="237945"/>
            </a:xfrm>
            <a:custGeom>
              <a:avLst/>
              <a:gdLst/>
              <a:ahLst/>
              <a:cxnLst/>
              <a:rect l="l" t="t" r="r" b="b"/>
              <a:pathLst>
                <a:path w="4846" h="2900" extrusionOk="0">
                  <a:moveTo>
                    <a:pt x="4846" y="0"/>
                  </a:moveTo>
                  <a:cubicBezTo>
                    <a:pt x="3974" y="299"/>
                    <a:pt x="3109" y="612"/>
                    <a:pt x="2262" y="923"/>
                  </a:cubicBezTo>
                  <a:cubicBezTo>
                    <a:pt x="1597" y="1167"/>
                    <a:pt x="915" y="1414"/>
                    <a:pt x="233" y="1655"/>
                  </a:cubicBezTo>
                  <a:cubicBezTo>
                    <a:pt x="194" y="1823"/>
                    <a:pt x="165" y="2005"/>
                    <a:pt x="138" y="2186"/>
                  </a:cubicBezTo>
                  <a:cubicBezTo>
                    <a:pt x="101" y="2429"/>
                    <a:pt x="64" y="2678"/>
                    <a:pt x="1" y="2900"/>
                  </a:cubicBezTo>
                  <a:cubicBezTo>
                    <a:pt x="291" y="2792"/>
                    <a:pt x="580" y="2687"/>
                    <a:pt x="866" y="2583"/>
                  </a:cubicBezTo>
                  <a:cubicBezTo>
                    <a:pt x="1333" y="2414"/>
                    <a:pt x="1799" y="2243"/>
                    <a:pt x="2262" y="2071"/>
                  </a:cubicBezTo>
                  <a:cubicBezTo>
                    <a:pt x="2639" y="1929"/>
                    <a:pt x="3025" y="1770"/>
                    <a:pt x="3431" y="1602"/>
                  </a:cubicBezTo>
                  <a:cubicBezTo>
                    <a:pt x="3854" y="1427"/>
                    <a:pt x="4282" y="1250"/>
                    <a:pt x="4712" y="1090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>
              <a:extLst>
                <a:ext uri="{FF2B5EF4-FFF2-40B4-BE49-F238E27FC236}">
                  <a16:creationId xmlns:a16="http://schemas.microsoft.com/office/drawing/2014/main" id="{6B58FFFE-6068-DE4F-F6F6-64AFC4FB1857}"/>
                </a:ext>
              </a:extLst>
            </p:cNvPr>
            <p:cNvSpPr/>
            <p:nvPr/>
          </p:nvSpPr>
          <p:spPr>
            <a:xfrm>
              <a:off x="5808936" y="2983436"/>
              <a:ext cx="49312" cy="138500"/>
            </a:xfrm>
            <a:custGeom>
              <a:avLst/>
              <a:gdLst/>
              <a:ahLst/>
              <a:cxnLst/>
              <a:rect l="l" t="t" r="r" b="b"/>
              <a:pathLst>
                <a:path w="601" h="1688" extrusionOk="0">
                  <a:moveTo>
                    <a:pt x="600" y="1"/>
                  </a:moveTo>
                  <a:lnTo>
                    <a:pt x="304" y="120"/>
                  </a:lnTo>
                  <a:lnTo>
                    <a:pt x="0" y="1687"/>
                  </a:lnTo>
                  <a:cubicBezTo>
                    <a:pt x="104" y="1650"/>
                    <a:pt x="207" y="1612"/>
                    <a:pt x="312" y="1574"/>
                  </a:cubicBezTo>
                  <a:cubicBezTo>
                    <a:pt x="311" y="1435"/>
                    <a:pt x="351" y="1255"/>
                    <a:pt x="393" y="1076"/>
                  </a:cubicBezTo>
                  <a:cubicBezTo>
                    <a:pt x="410" y="1005"/>
                    <a:pt x="426" y="937"/>
                    <a:pt x="437" y="878"/>
                  </a:cubicBezTo>
                  <a:cubicBezTo>
                    <a:pt x="456" y="779"/>
                    <a:pt x="472" y="675"/>
                    <a:pt x="491" y="570"/>
                  </a:cubicBezTo>
                  <a:cubicBezTo>
                    <a:pt x="521" y="380"/>
                    <a:pt x="554" y="186"/>
                    <a:pt x="60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>
              <a:extLst>
                <a:ext uri="{FF2B5EF4-FFF2-40B4-BE49-F238E27FC236}">
                  <a16:creationId xmlns:a16="http://schemas.microsoft.com/office/drawing/2014/main" id="{43930F18-904B-9ECD-5CED-B389474D3563}"/>
                </a:ext>
              </a:extLst>
            </p:cNvPr>
            <p:cNvSpPr/>
            <p:nvPr/>
          </p:nvSpPr>
          <p:spPr>
            <a:xfrm>
              <a:off x="5759624" y="3111681"/>
              <a:ext cx="444137" cy="264857"/>
            </a:xfrm>
            <a:custGeom>
              <a:avLst/>
              <a:gdLst/>
              <a:ahLst/>
              <a:cxnLst/>
              <a:rect l="l" t="t" r="r" b="b"/>
              <a:pathLst>
                <a:path w="5413" h="3228" extrusionOk="0">
                  <a:moveTo>
                    <a:pt x="5412" y="0"/>
                  </a:moveTo>
                  <a:lnTo>
                    <a:pt x="5412" y="0"/>
                  </a:lnTo>
                  <a:cubicBezTo>
                    <a:pt x="5174" y="88"/>
                    <a:pt x="4937" y="176"/>
                    <a:pt x="4698" y="262"/>
                  </a:cubicBezTo>
                  <a:cubicBezTo>
                    <a:pt x="3224" y="800"/>
                    <a:pt x="1709" y="1355"/>
                    <a:pt x="240" y="1988"/>
                  </a:cubicBezTo>
                  <a:lnTo>
                    <a:pt x="0" y="3227"/>
                  </a:lnTo>
                  <a:lnTo>
                    <a:pt x="5232" y="1205"/>
                  </a:lnTo>
                  <a:cubicBezTo>
                    <a:pt x="5274" y="1026"/>
                    <a:pt x="5295" y="830"/>
                    <a:pt x="5318" y="625"/>
                  </a:cubicBezTo>
                  <a:cubicBezTo>
                    <a:pt x="5340" y="415"/>
                    <a:pt x="5364" y="202"/>
                    <a:pt x="541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>
              <a:extLst>
                <a:ext uri="{FF2B5EF4-FFF2-40B4-BE49-F238E27FC236}">
                  <a16:creationId xmlns:a16="http://schemas.microsoft.com/office/drawing/2014/main" id="{E0E27A41-949A-4765-1159-00E59924214E}"/>
                </a:ext>
              </a:extLst>
            </p:cNvPr>
            <p:cNvSpPr/>
            <p:nvPr/>
          </p:nvSpPr>
          <p:spPr>
            <a:xfrm>
              <a:off x="5837490" y="2830248"/>
              <a:ext cx="122090" cy="144408"/>
            </a:xfrm>
            <a:custGeom>
              <a:avLst/>
              <a:gdLst/>
              <a:ahLst/>
              <a:cxnLst/>
              <a:rect l="l" t="t" r="r" b="b"/>
              <a:pathLst>
                <a:path w="1488" h="1760" extrusionOk="0">
                  <a:moveTo>
                    <a:pt x="1487" y="0"/>
                  </a:moveTo>
                  <a:lnTo>
                    <a:pt x="223" y="608"/>
                  </a:lnTo>
                  <a:lnTo>
                    <a:pt x="0" y="1760"/>
                  </a:lnTo>
                  <a:cubicBezTo>
                    <a:pt x="352" y="1618"/>
                    <a:pt x="704" y="1478"/>
                    <a:pt x="1059" y="1337"/>
                  </a:cubicBezTo>
                  <a:cubicBezTo>
                    <a:pt x="1177" y="921"/>
                    <a:pt x="1325" y="482"/>
                    <a:pt x="1469" y="57"/>
                  </a:cubicBezTo>
                  <a:cubicBezTo>
                    <a:pt x="1475" y="38"/>
                    <a:pt x="1481" y="19"/>
                    <a:pt x="148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>
              <a:extLst>
                <a:ext uri="{FF2B5EF4-FFF2-40B4-BE49-F238E27FC236}">
                  <a16:creationId xmlns:a16="http://schemas.microsoft.com/office/drawing/2014/main" id="{7A435872-52DD-B434-3048-656272A623F2}"/>
                </a:ext>
              </a:extLst>
            </p:cNvPr>
            <p:cNvSpPr/>
            <p:nvPr/>
          </p:nvSpPr>
          <p:spPr>
            <a:xfrm>
              <a:off x="5972874" y="3048174"/>
              <a:ext cx="97393" cy="131608"/>
            </a:xfrm>
            <a:custGeom>
              <a:avLst/>
              <a:gdLst/>
              <a:ahLst/>
              <a:cxnLst/>
              <a:rect l="l" t="t" r="r" b="b"/>
              <a:pathLst>
                <a:path w="1187" h="1604" extrusionOk="0">
                  <a:moveTo>
                    <a:pt x="1186" y="0"/>
                  </a:moveTo>
                  <a:cubicBezTo>
                    <a:pt x="925" y="92"/>
                    <a:pt x="662" y="181"/>
                    <a:pt x="400" y="269"/>
                  </a:cubicBezTo>
                  <a:lnTo>
                    <a:pt x="269" y="313"/>
                  </a:lnTo>
                  <a:lnTo>
                    <a:pt x="286" y="324"/>
                  </a:lnTo>
                  <a:cubicBezTo>
                    <a:pt x="111" y="598"/>
                    <a:pt x="37" y="1233"/>
                    <a:pt x="0" y="1603"/>
                  </a:cubicBezTo>
                  <a:cubicBezTo>
                    <a:pt x="313" y="1485"/>
                    <a:pt x="623" y="1370"/>
                    <a:pt x="932" y="1255"/>
                  </a:cubicBezTo>
                  <a:cubicBezTo>
                    <a:pt x="1023" y="1018"/>
                    <a:pt x="1069" y="719"/>
                    <a:pt x="1113" y="426"/>
                  </a:cubicBezTo>
                  <a:cubicBezTo>
                    <a:pt x="1135" y="284"/>
                    <a:pt x="1159" y="139"/>
                    <a:pt x="11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>
              <a:extLst>
                <a:ext uri="{FF2B5EF4-FFF2-40B4-BE49-F238E27FC236}">
                  <a16:creationId xmlns:a16="http://schemas.microsoft.com/office/drawing/2014/main" id="{714A3DDF-F55E-5DA0-835B-1E1885E5BE44}"/>
                </a:ext>
              </a:extLst>
            </p:cNvPr>
            <p:cNvSpPr/>
            <p:nvPr/>
          </p:nvSpPr>
          <p:spPr>
            <a:xfrm>
              <a:off x="6206390" y="3013631"/>
              <a:ext cx="246724" cy="190110"/>
            </a:xfrm>
            <a:custGeom>
              <a:avLst/>
              <a:gdLst/>
              <a:ahLst/>
              <a:cxnLst/>
              <a:rect l="l" t="t" r="r" b="b"/>
              <a:pathLst>
                <a:path w="3007" h="2317" extrusionOk="0">
                  <a:moveTo>
                    <a:pt x="3007" y="1"/>
                  </a:moveTo>
                  <a:lnTo>
                    <a:pt x="3007" y="1"/>
                  </a:lnTo>
                  <a:cubicBezTo>
                    <a:pt x="2612" y="150"/>
                    <a:pt x="2216" y="313"/>
                    <a:pt x="1825" y="473"/>
                  </a:cubicBezTo>
                  <a:cubicBezTo>
                    <a:pt x="1417" y="642"/>
                    <a:pt x="1030" y="801"/>
                    <a:pt x="652" y="943"/>
                  </a:cubicBezTo>
                  <a:cubicBezTo>
                    <a:pt x="498" y="1001"/>
                    <a:pt x="344" y="1056"/>
                    <a:pt x="188" y="1112"/>
                  </a:cubicBezTo>
                  <a:cubicBezTo>
                    <a:pt x="120" y="1334"/>
                    <a:pt x="92" y="1590"/>
                    <a:pt x="65" y="1839"/>
                  </a:cubicBezTo>
                  <a:cubicBezTo>
                    <a:pt x="48" y="1999"/>
                    <a:pt x="29" y="2161"/>
                    <a:pt x="0" y="2317"/>
                  </a:cubicBezTo>
                  <a:lnTo>
                    <a:pt x="2858" y="1212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>
              <a:extLst>
                <a:ext uri="{FF2B5EF4-FFF2-40B4-BE49-F238E27FC236}">
                  <a16:creationId xmlns:a16="http://schemas.microsoft.com/office/drawing/2014/main" id="{029F0282-0C7B-3173-11DA-98D49DE8F36A}"/>
                </a:ext>
              </a:extLst>
            </p:cNvPr>
            <p:cNvSpPr/>
            <p:nvPr/>
          </p:nvSpPr>
          <p:spPr>
            <a:xfrm>
              <a:off x="5943007" y="2566702"/>
              <a:ext cx="564996" cy="365861"/>
            </a:xfrm>
            <a:custGeom>
              <a:avLst/>
              <a:gdLst/>
              <a:ahLst/>
              <a:cxnLst/>
              <a:rect l="l" t="t" r="r" b="b"/>
              <a:pathLst>
                <a:path w="6886" h="4459" extrusionOk="0">
                  <a:moveTo>
                    <a:pt x="6886" y="1"/>
                  </a:moveTo>
                  <a:lnTo>
                    <a:pt x="445" y="3095"/>
                  </a:lnTo>
                  <a:cubicBezTo>
                    <a:pt x="418" y="3175"/>
                    <a:pt x="392" y="3253"/>
                    <a:pt x="366" y="3332"/>
                  </a:cubicBezTo>
                  <a:cubicBezTo>
                    <a:pt x="239" y="3706"/>
                    <a:pt x="110" y="4090"/>
                    <a:pt x="1" y="4458"/>
                  </a:cubicBezTo>
                  <a:cubicBezTo>
                    <a:pt x="1637" y="3810"/>
                    <a:pt x="3293" y="3170"/>
                    <a:pt x="4947" y="2582"/>
                  </a:cubicBezTo>
                  <a:cubicBezTo>
                    <a:pt x="5487" y="2391"/>
                    <a:pt x="6058" y="2230"/>
                    <a:pt x="6631" y="2081"/>
                  </a:cubicBezTo>
                  <a:lnTo>
                    <a:pt x="6886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>
              <a:extLst>
                <a:ext uri="{FF2B5EF4-FFF2-40B4-BE49-F238E27FC236}">
                  <a16:creationId xmlns:a16="http://schemas.microsoft.com/office/drawing/2014/main" id="{ED1E7EAF-F336-D8A8-EB0C-B19B02634F56}"/>
                </a:ext>
              </a:extLst>
            </p:cNvPr>
            <p:cNvSpPr/>
            <p:nvPr/>
          </p:nvSpPr>
          <p:spPr>
            <a:xfrm>
              <a:off x="4104906" y="4292059"/>
              <a:ext cx="148182" cy="336487"/>
            </a:xfrm>
            <a:custGeom>
              <a:avLst/>
              <a:gdLst/>
              <a:ahLst/>
              <a:cxnLst/>
              <a:rect l="l" t="t" r="r" b="b"/>
              <a:pathLst>
                <a:path w="1806" h="4101" extrusionOk="0">
                  <a:moveTo>
                    <a:pt x="333" y="1"/>
                  </a:moveTo>
                  <a:cubicBezTo>
                    <a:pt x="110" y="925"/>
                    <a:pt x="1" y="1826"/>
                    <a:pt x="53" y="2678"/>
                  </a:cubicBezTo>
                  <a:cubicBezTo>
                    <a:pt x="270" y="2964"/>
                    <a:pt x="486" y="3215"/>
                    <a:pt x="702" y="3395"/>
                  </a:cubicBezTo>
                  <a:cubicBezTo>
                    <a:pt x="1016" y="3658"/>
                    <a:pt x="1358" y="3888"/>
                    <a:pt x="1714" y="4100"/>
                  </a:cubicBezTo>
                  <a:cubicBezTo>
                    <a:pt x="1681" y="3380"/>
                    <a:pt x="1707" y="2659"/>
                    <a:pt x="1805" y="1947"/>
                  </a:cubicBezTo>
                  <a:cubicBezTo>
                    <a:pt x="1254" y="1357"/>
                    <a:pt x="768" y="697"/>
                    <a:pt x="33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6">
              <a:extLst>
                <a:ext uri="{FF2B5EF4-FFF2-40B4-BE49-F238E27FC236}">
                  <a16:creationId xmlns:a16="http://schemas.microsoft.com/office/drawing/2014/main" id="{596B50E5-5A06-9568-FD5D-1CCA13FFA1D5}"/>
                </a:ext>
              </a:extLst>
            </p:cNvPr>
            <p:cNvSpPr/>
            <p:nvPr/>
          </p:nvSpPr>
          <p:spPr>
            <a:xfrm>
              <a:off x="4258669" y="4466416"/>
              <a:ext cx="42912" cy="191012"/>
            </a:xfrm>
            <a:custGeom>
              <a:avLst/>
              <a:gdLst/>
              <a:ahLst/>
              <a:cxnLst/>
              <a:rect l="l" t="t" r="r" b="b"/>
              <a:pathLst>
                <a:path w="523" h="2328" extrusionOk="0">
                  <a:moveTo>
                    <a:pt x="103" y="1"/>
                  </a:moveTo>
                  <a:cubicBezTo>
                    <a:pt x="18" y="692"/>
                    <a:pt x="0" y="1391"/>
                    <a:pt x="37" y="2088"/>
                  </a:cubicBezTo>
                  <a:cubicBezTo>
                    <a:pt x="182" y="2170"/>
                    <a:pt x="330" y="2250"/>
                    <a:pt x="479" y="2328"/>
                  </a:cubicBezTo>
                  <a:cubicBezTo>
                    <a:pt x="443" y="1685"/>
                    <a:pt x="454" y="1041"/>
                    <a:pt x="522" y="399"/>
                  </a:cubicBezTo>
                  <a:cubicBezTo>
                    <a:pt x="379" y="271"/>
                    <a:pt x="238" y="139"/>
                    <a:pt x="10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6">
              <a:extLst>
                <a:ext uri="{FF2B5EF4-FFF2-40B4-BE49-F238E27FC236}">
                  <a16:creationId xmlns:a16="http://schemas.microsoft.com/office/drawing/2014/main" id="{057E962F-FA53-7D91-5A40-5DD211B8D0A6}"/>
                </a:ext>
              </a:extLst>
            </p:cNvPr>
            <p:cNvSpPr/>
            <p:nvPr/>
          </p:nvSpPr>
          <p:spPr>
            <a:xfrm>
              <a:off x="4310772" y="4511790"/>
              <a:ext cx="216776" cy="254273"/>
            </a:xfrm>
            <a:custGeom>
              <a:avLst/>
              <a:gdLst/>
              <a:ahLst/>
              <a:cxnLst/>
              <a:rect l="l" t="t" r="r" b="b"/>
              <a:pathLst>
                <a:path w="2642" h="3099" extrusionOk="0">
                  <a:moveTo>
                    <a:pt x="65" y="1"/>
                  </a:moveTo>
                  <a:cubicBezTo>
                    <a:pt x="5" y="625"/>
                    <a:pt x="0" y="1252"/>
                    <a:pt x="44" y="1878"/>
                  </a:cubicBezTo>
                  <a:cubicBezTo>
                    <a:pt x="352" y="2034"/>
                    <a:pt x="663" y="2183"/>
                    <a:pt x="970" y="2330"/>
                  </a:cubicBezTo>
                  <a:cubicBezTo>
                    <a:pt x="1194" y="2436"/>
                    <a:pt x="1417" y="2541"/>
                    <a:pt x="1637" y="2649"/>
                  </a:cubicBezTo>
                  <a:cubicBezTo>
                    <a:pt x="1977" y="2815"/>
                    <a:pt x="2311" y="2965"/>
                    <a:pt x="2641" y="3098"/>
                  </a:cubicBezTo>
                  <a:cubicBezTo>
                    <a:pt x="2103" y="2392"/>
                    <a:pt x="1573" y="1634"/>
                    <a:pt x="1239" y="836"/>
                  </a:cubicBezTo>
                  <a:cubicBezTo>
                    <a:pt x="1021" y="702"/>
                    <a:pt x="806" y="563"/>
                    <a:pt x="598" y="416"/>
                  </a:cubicBezTo>
                  <a:cubicBezTo>
                    <a:pt x="413" y="286"/>
                    <a:pt x="237" y="146"/>
                    <a:pt x="6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>
              <a:extLst>
                <a:ext uri="{FF2B5EF4-FFF2-40B4-BE49-F238E27FC236}">
                  <a16:creationId xmlns:a16="http://schemas.microsoft.com/office/drawing/2014/main" id="{58E321FF-8AC1-A0B3-2B5B-BC2375DD69EA}"/>
                </a:ext>
              </a:extLst>
            </p:cNvPr>
            <p:cNvSpPr/>
            <p:nvPr/>
          </p:nvSpPr>
          <p:spPr>
            <a:xfrm>
              <a:off x="4394463" y="4722413"/>
              <a:ext cx="209802" cy="136531"/>
            </a:xfrm>
            <a:custGeom>
              <a:avLst/>
              <a:gdLst/>
              <a:ahLst/>
              <a:cxnLst/>
              <a:rect l="l" t="t" r="r" b="b"/>
              <a:pathLst>
                <a:path w="2557" h="1664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231"/>
                    <a:pt x="91" y="458"/>
                    <a:pt x="153" y="680"/>
                  </a:cubicBezTo>
                  <a:cubicBezTo>
                    <a:pt x="946" y="1087"/>
                    <a:pt x="1745" y="1408"/>
                    <a:pt x="2556" y="1664"/>
                  </a:cubicBezTo>
                  <a:cubicBezTo>
                    <a:pt x="2359" y="1455"/>
                    <a:pt x="2171" y="1239"/>
                    <a:pt x="1992" y="1011"/>
                  </a:cubicBezTo>
                  <a:cubicBezTo>
                    <a:pt x="1944" y="951"/>
                    <a:pt x="1897" y="888"/>
                    <a:pt x="1850" y="827"/>
                  </a:cubicBezTo>
                  <a:cubicBezTo>
                    <a:pt x="1416" y="663"/>
                    <a:pt x="980" y="476"/>
                    <a:pt x="534" y="257"/>
                  </a:cubicBezTo>
                  <a:cubicBezTo>
                    <a:pt x="359" y="170"/>
                    <a:pt x="179" y="86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>
              <a:extLst>
                <a:ext uri="{FF2B5EF4-FFF2-40B4-BE49-F238E27FC236}">
                  <a16:creationId xmlns:a16="http://schemas.microsoft.com/office/drawing/2014/main" id="{8395F9E0-C650-14E6-DDFE-48BAFCC8E369}"/>
                </a:ext>
              </a:extLst>
            </p:cNvPr>
            <p:cNvSpPr/>
            <p:nvPr/>
          </p:nvSpPr>
          <p:spPr>
            <a:xfrm>
              <a:off x="4112209" y="4540918"/>
              <a:ext cx="275934" cy="227278"/>
            </a:xfrm>
            <a:custGeom>
              <a:avLst/>
              <a:gdLst/>
              <a:ahLst/>
              <a:cxnLst/>
              <a:rect l="l" t="t" r="r" b="b"/>
              <a:pathLst>
                <a:path w="3363" h="2770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351"/>
                    <a:pt x="115" y="691"/>
                    <a:pt x="222" y="1020"/>
                  </a:cubicBezTo>
                  <a:cubicBezTo>
                    <a:pt x="672" y="1288"/>
                    <a:pt x="1137" y="1542"/>
                    <a:pt x="1599" y="1790"/>
                  </a:cubicBezTo>
                  <a:cubicBezTo>
                    <a:pt x="2020" y="2016"/>
                    <a:pt x="2416" y="2230"/>
                    <a:pt x="2800" y="2457"/>
                  </a:cubicBezTo>
                  <a:cubicBezTo>
                    <a:pt x="2989" y="2566"/>
                    <a:pt x="3176" y="2670"/>
                    <a:pt x="3363" y="2770"/>
                  </a:cubicBezTo>
                  <a:cubicBezTo>
                    <a:pt x="3304" y="2553"/>
                    <a:pt x="3260" y="2336"/>
                    <a:pt x="3232" y="2114"/>
                  </a:cubicBezTo>
                  <a:cubicBezTo>
                    <a:pt x="2280" y="1663"/>
                    <a:pt x="1303" y="1192"/>
                    <a:pt x="490" y="513"/>
                  </a:cubicBezTo>
                  <a:cubicBezTo>
                    <a:pt x="326" y="376"/>
                    <a:pt x="161" y="199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>
              <a:extLst>
                <a:ext uri="{FF2B5EF4-FFF2-40B4-BE49-F238E27FC236}">
                  <a16:creationId xmlns:a16="http://schemas.microsoft.com/office/drawing/2014/main" id="{1727890C-D486-C53C-D08E-3DD64B45FBA1}"/>
                </a:ext>
              </a:extLst>
            </p:cNvPr>
            <p:cNvSpPr/>
            <p:nvPr/>
          </p:nvSpPr>
          <p:spPr>
            <a:xfrm>
              <a:off x="4137481" y="3521769"/>
              <a:ext cx="466618" cy="1034322"/>
            </a:xfrm>
            <a:custGeom>
              <a:avLst/>
              <a:gdLst/>
              <a:ahLst/>
              <a:cxnLst/>
              <a:rect l="l" t="t" r="r" b="b"/>
              <a:pathLst>
                <a:path w="5687" h="12606" extrusionOk="0">
                  <a:moveTo>
                    <a:pt x="4287" y="1"/>
                  </a:moveTo>
                  <a:cubicBezTo>
                    <a:pt x="4009" y="527"/>
                    <a:pt x="3700" y="1091"/>
                    <a:pt x="3371" y="1687"/>
                  </a:cubicBezTo>
                  <a:cubicBezTo>
                    <a:pt x="2149" y="3905"/>
                    <a:pt x="669" y="6591"/>
                    <a:pt x="0" y="9134"/>
                  </a:cubicBezTo>
                  <a:cubicBezTo>
                    <a:pt x="757" y="10375"/>
                    <a:pt x="1649" y="11495"/>
                    <a:pt x="2821" y="12323"/>
                  </a:cubicBezTo>
                  <a:cubicBezTo>
                    <a:pt x="2958" y="12420"/>
                    <a:pt x="3099" y="12514"/>
                    <a:pt x="3241" y="12606"/>
                  </a:cubicBezTo>
                  <a:cubicBezTo>
                    <a:pt x="2949" y="11691"/>
                    <a:pt x="3021" y="10708"/>
                    <a:pt x="3103" y="9740"/>
                  </a:cubicBezTo>
                  <a:cubicBezTo>
                    <a:pt x="3240" y="8142"/>
                    <a:pt x="3378" y="6533"/>
                    <a:pt x="3881" y="4993"/>
                  </a:cubicBezTo>
                  <a:cubicBezTo>
                    <a:pt x="4211" y="3975"/>
                    <a:pt x="4669" y="2993"/>
                    <a:pt x="5014" y="1976"/>
                  </a:cubicBezTo>
                  <a:cubicBezTo>
                    <a:pt x="5196" y="1439"/>
                    <a:pt x="5403" y="860"/>
                    <a:pt x="5686" y="391"/>
                  </a:cubicBezTo>
                  <a:cubicBezTo>
                    <a:pt x="5267" y="236"/>
                    <a:pt x="4761" y="147"/>
                    <a:pt x="428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>
              <a:extLst>
                <a:ext uri="{FF2B5EF4-FFF2-40B4-BE49-F238E27FC236}">
                  <a16:creationId xmlns:a16="http://schemas.microsoft.com/office/drawing/2014/main" id="{5702A0B4-892E-0374-743A-94A05F273786}"/>
                </a:ext>
              </a:extLst>
            </p:cNvPr>
            <p:cNvSpPr/>
            <p:nvPr/>
          </p:nvSpPr>
          <p:spPr>
            <a:xfrm>
              <a:off x="4138629" y="4647830"/>
              <a:ext cx="626944" cy="344528"/>
            </a:xfrm>
            <a:custGeom>
              <a:avLst/>
              <a:gdLst/>
              <a:ahLst/>
              <a:cxnLst/>
              <a:rect l="l" t="t" r="r" b="b"/>
              <a:pathLst>
                <a:path w="7641" h="4199" extrusionOk="0">
                  <a:moveTo>
                    <a:pt x="0" y="1"/>
                  </a:moveTo>
                  <a:cubicBezTo>
                    <a:pt x="87" y="224"/>
                    <a:pt x="192" y="440"/>
                    <a:pt x="315" y="650"/>
                  </a:cubicBezTo>
                  <a:cubicBezTo>
                    <a:pt x="1405" y="2513"/>
                    <a:pt x="3863" y="3700"/>
                    <a:pt x="7641" y="4198"/>
                  </a:cubicBezTo>
                  <a:cubicBezTo>
                    <a:pt x="7047" y="3799"/>
                    <a:pt x="6479" y="3358"/>
                    <a:pt x="5964" y="2859"/>
                  </a:cubicBezTo>
                  <a:cubicBezTo>
                    <a:pt x="4745" y="2509"/>
                    <a:pt x="3559" y="2014"/>
                    <a:pt x="2379" y="1321"/>
                  </a:cubicBezTo>
                  <a:cubicBezTo>
                    <a:pt x="1996" y="1097"/>
                    <a:pt x="1602" y="885"/>
                    <a:pt x="1184" y="658"/>
                  </a:cubicBezTo>
                  <a:cubicBezTo>
                    <a:pt x="789" y="444"/>
                    <a:pt x="390" y="228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>
              <a:extLst>
                <a:ext uri="{FF2B5EF4-FFF2-40B4-BE49-F238E27FC236}">
                  <a16:creationId xmlns:a16="http://schemas.microsoft.com/office/drawing/2014/main" id="{0C09097A-67AA-22CE-FCC6-75791696BD36}"/>
                </a:ext>
              </a:extLst>
            </p:cNvPr>
            <p:cNvSpPr/>
            <p:nvPr/>
          </p:nvSpPr>
          <p:spPr>
            <a:xfrm>
              <a:off x="5760034" y="4764095"/>
              <a:ext cx="349779" cy="160982"/>
            </a:xfrm>
            <a:custGeom>
              <a:avLst/>
              <a:gdLst/>
              <a:ahLst/>
              <a:cxnLst/>
              <a:rect l="l" t="t" r="r" b="b"/>
              <a:pathLst>
                <a:path w="4263" h="1962" extrusionOk="0">
                  <a:moveTo>
                    <a:pt x="4262" y="0"/>
                  </a:moveTo>
                  <a:cubicBezTo>
                    <a:pt x="3017" y="477"/>
                    <a:pt x="1793" y="876"/>
                    <a:pt x="586" y="1200"/>
                  </a:cubicBezTo>
                  <a:cubicBezTo>
                    <a:pt x="411" y="1456"/>
                    <a:pt x="216" y="1707"/>
                    <a:pt x="1" y="1961"/>
                  </a:cubicBezTo>
                  <a:cubicBezTo>
                    <a:pt x="1897" y="1517"/>
                    <a:pt x="3318" y="862"/>
                    <a:pt x="426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6">
              <a:extLst>
                <a:ext uri="{FF2B5EF4-FFF2-40B4-BE49-F238E27FC236}">
                  <a16:creationId xmlns:a16="http://schemas.microsoft.com/office/drawing/2014/main" id="{E88ABE74-CFBD-3122-A2D9-3B3DA7F2884B}"/>
                </a:ext>
              </a:extLst>
            </p:cNvPr>
            <p:cNvSpPr/>
            <p:nvPr/>
          </p:nvSpPr>
          <p:spPr>
            <a:xfrm>
              <a:off x="5821326" y="4524180"/>
              <a:ext cx="403440" cy="318354"/>
            </a:xfrm>
            <a:custGeom>
              <a:avLst/>
              <a:gdLst/>
              <a:ahLst/>
              <a:cxnLst/>
              <a:rect l="l" t="t" r="r" b="b"/>
              <a:pathLst>
                <a:path w="4917" h="3880" extrusionOk="0">
                  <a:moveTo>
                    <a:pt x="4917" y="1"/>
                  </a:moveTo>
                  <a:lnTo>
                    <a:pt x="4917" y="1"/>
                  </a:lnTo>
                  <a:cubicBezTo>
                    <a:pt x="3630" y="767"/>
                    <a:pt x="2219" y="1505"/>
                    <a:pt x="710" y="2146"/>
                  </a:cubicBezTo>
                  <a:cubicBezTo>
                    <a:pt x="584" y="2768"/>
                    <a:pt x="343" y="3334"/>
                    <a:pt x="0" y="3879"/>
                  </a:cubicBezTo>
                  <a:cubicBezTo>
                    <a:pt x="1261" y="3532"/>
                    <a:pt x="2543" y="3105"/>
                    <a:pt x="3846" y="2590"/>
                  </a:cubicBezTo>
                  <a:cubicBezTo>
                    <a:pt x="3996" y="2422"/>
                    <a:pt x="4133" y="2248"/>
                    <a:pt x="4251" y="2066"/>
                  </a:cubicBezTo>
                  <a:cubicBezTo>
                    <a:pt x="4660" y="1436"/>
                    <a:pt x="4862" y="737"/>
                    <a:pt x="491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>
              <a:extLst>
                <a:ext uri="{FF2B5EF4-FFF2-40B4-BE49-F238E27FC236}">
                  <a16:creationId xmlns:a16="http://schemas.microsoft.com/office/drawing/2014/main" id="{2C49287F-60BD-4B91-B61B-6A113453F46F}"/>
                </a:ext>
              </a:extLst>
            </p:cNvPr>
            <p:cNvSpPr/>
            <p:nvPr/>
          </p:nvSpPr>
          <p:spPr>
            <a:xfrm>
              <a:off x="6074781" y="4354417"/>
              <a:ext cx="152531" cy="233760"/>
            </a:xfrm>
            <a:custGeom>
              <a:avLst/>
              <a:gdLst/>
              <a:ahLst/>
              <a:cxnLst/>
              <a:rect l="l" t="t" r="r" b="b"/>
              <a:pathLst>
                <a:path w="1859" h="2849" extrusionOk="0">
                  <a:moveTo>
                    <a:pt x="1658" y="1"/>
                  </a:moveTo>
                  <a:cubicBezTo>
                    <a:pt x="1151" y="313"/>
                    <a:pt x="637" y="610"/>
                    <a:pt x="123" y="903"/>
                  </a:cubicBezTo>
                  <a:cubicBezTo>
                    <a:pt x="177" y="1556"/>
                    <a:pt x="106" y="2204"/>
                    <a:pt x="0" y="2848"/>
                  </a:cubicBezTo>
                  <a:cubicBezTo>
                    <a:pt x="615" y="2529"/>
                    <a:pt x="1231" y="2190"/>
                    <a:pt x="1841" y="1826"/>
                  </a:cubicBezTo>
                  <a:cubicBezTo>
                    <a:pt x="1858" y="1235"/>
                    <a:pt x="1789" y="621"/>
                    <a:pt x="165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>
              <a:extLst>
                <a:ext uri="{FF2B5EF4-FFF2-40B4-BE49-F238E27FC236}">
                  <a16:creationId xmlns:a16="http://schemas.microsoft.com/office/drawing/2014/main" id="{43925507-4F68-B9EC-BCD4-AFF9FDC8F0D3}"/>
                </a:ext>
              </a:extLst>
            </p:cNvPr>
            <p:cNvSpPr/>
            <p:nvPr/>
          </p:nvSpPr>
          <p:spPr>
            <a:xfrm>
              <a:off x="5881141" y="4437042"/>
              <a:ext cx="191915" cy="241965"/>
            </a:xfrm>
            <a:custGeom>
              <a:avLst/>
              <a:gdLst/>
              <a:ahLst/>
              <a:cxnLst/>
              <a:rect l="l" t="t" r="r" b="b"/>
              <a:pathLst>
                <a:path w="2339" h="2949" extrusionOk="0">
                  <a:moveTo>
                    <a:pt x="2297" y="1"/>
                  </a:moveTo>
                  <a:lnTo>
                    <a:pt x="2297" y="1"/>
                  </a:lnTo>
                  <a:cubicBezTo>
                    <a:pt x="1541" y="423"/>
                    <a:pt x="777" y="824"/>
                    <a:pt x="1" y="1193"/>
                  </a:cubicBezTo>
                  <a:cubicBezTo>
                    <a:pt x="17" y="1284"/>
                    <a:pt x="30" y="1377"/>
                    <a:pt x="41" y="1470"/>
                  </a:cubicBezTo>
                  <a:cubicBezTo>
                    <a:pt x="103" y="2006"/>
                    <a:pt x="95" y="2493"/>
                    <a:pt x="28" y="2948"/>
                  </a:cubicBezTo>
                  <a:cubicBezTo>
                    <a:pt x="733" y="2647"/>
                    <a:pt x="1439" y="2317"/>
                    <a:pt x="2143" y="1956"/>
                  </a:cubicBezTo>
                  <a:cubicBezTo>
                    <a:pt x="2256" y="1309"/>
                    <a:pt x="2338" y="659"/>
                    <a:pt x="229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>
              <a:extLst>
                <a:ext uri="{FF2B5EF4-FFF2-40B4-BE49-F238E27FC236}">
                  <a16:creationId xmlns:a16="http://schemas.microsoft.com/office/drawing/2014/main" id="{7B33C6C4-362C-1D46-980E-F1E24E9E57D1}"/>
                </a:ext>
              </a:extLst>
            </p:cNvPr>
            <p:cNvSpPr/>
            <p:nvPr/>
          </p:nvSpPr>
          <p:spPr>
            <a:xfrm>
              <a:off x="5566805" y="3527431"/>
              <a:ext cx="640400" cy="991410"/>
            </a:xfrm>
            <a:custGeom>
              <a:avLst/>
              <a:gdLst/>
              <a:ahLst/>
              <a:cxnLst/>
              <a:rect l="l" t="t" r="r" b="b"/>
              <a:pathLst>
                <a:path w="7805" h="12083" extrusionOk="0">
                  <a:moveTo>
                    <a:pt x="5348" y="1"/>
                  </a:moveTo>
                  <a:lnTo>
                    <a:pt x="5348" y="1"/>
                  </a:lnTo>
                  <a:cubicBezTo>
                    <a:pt x="3950" y="620"/>
                    <a:pt x="2490" y="1081"/>
                    <a:pt x="1056" y="1607"/>
                  </a:cubicBezTo>
                  <a:cubicBezTo>
                    <a:pt x="745" y="2452"/>
                    <a:pt x="393" y="3271"/>
                    <a:pt x="0" y="4031"/>
                  </a:cubicBezTo>
                  <a:cubicBezTo>
                    <a:pt x="5" y="4267"/>
                    <a:pt x="21" y="4497"/>
                    <a:pt x="56" y="4714"/>
                  </a:cubicBezTo>
                  <a:cubicBezTo>
                    <a:pt x="296" y="6180"/>
                    <a:pt x="1091" y="7374"/>
                    <a:pt x="1931" y="8562"/>
                  </a:cubicBezTo>
                  <a:cubicBezTo>
                    <a:pt x="2705" y="9658"/>
                    <a:pt x="3504" y="10757"/>
                    <a:pt x="3790" y="12082"/>
                  </a:cubicBezTo>
                  <a:cubicBezTo>
                    <a:pt x="5159" y="11431"/>
                    <a:pt x="6495" y="10683"/>
                    <a:pt x="7805" y="9877"/>
                  </a:cubicBezTo>
                  <a:cubicBezTo>
                    <a:pt x="7461" y="8383"/>
                    <a:pt x="6793" y="6855"/>
                    <a:pt x="6194" y="5487"/>
                  </a:cubicBezTo>
                  <a:cubicBezTo>
                    <a:pt x="5879" y="4766"/>
                    <a:pt x="5580" y="4086"/>
                    <a:pt x="5360" y="3474"/>
                  </a:cubicBezTo>
                  <a:cubicBezTo>
                    <a:pt x="4895" y="2189"/>
                    <a:pt x="4959" y="1026"/>
                    <a:pt x="534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6">
              <a:extLst>
                <a:ext uri="{FF2B5EF4-FFF2-40B4-BE49-F238E27FC236}">
                  <a16:creationId xmlns:a16="http://schemas.microsoft.com/office/drawing/2014/main" id="{00C99950-C1F9-FCB4-93DD-D210FB0D2EBF}"/>
                </a:ext>
              </a:extLst>
            </p:cNvPr>
            <p:cNvSpPr/>
            <p:nvPr/>
          </p:nvSpPr>
          <p:spPr>
            <a:xfrm>
              <a:off x="6043355" y="4464611"/>
              <a:ext cx="16984" cy="17231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1"/>
                  </a:moveTo>
                  <a:cubicBezTo>
                    <a:pt x="48" y="1"/>
                    <a:pt x="1" y="48"/>
                    <a:pt x="1" y="105"/>
                  </a:cubicBezTo>
                  <a:cubicBezTo>
                    <a:pt x="1" y="163"/>
                    <a:pt x="48" y="209"/>
                    <a:pt x="104" y="209"/>
                  </a:cubicBezTo>
                  <a:cubicBezTo>
                    <a:pt x="160" y="209"/>
                    <a:pt x="207" y="163"/>
                    <a:pt x="207" y="105"/>
                  </a:cubicBezTo>
                  <a:cubicBezTo>
                    <a:pt x="207" y="48"/>
                    <a:pt x="16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>
              <a:extLst>
                <a:ext uri="{FF2B5EF4-FFF2-40B4-BE49-F238E27FC236}">
                  <a16:creationId xmlns:a16="http://schemas.microsoft.com/office/drawing/2014/main" id="{0A09FF48-5738-94A9-AF50-5520252BDB1B}"/>
                </a:ext>
              </a:extLst>
            </p:cNvPr>
            <p:cNvSpPr/>
            <p:nvPr/>
          </p:nvSpPr>
          <p:spPr>
            <a:xfrm>
              <a:off x="6192442" y="4557902"/>
              <a:ext cx="18215" cy="18461"/>
            </a:xfrm>
            <a:custGeom>
              <a:avLst/>
              <a:gdLst/>
              <a:ahLst/>
              <a:cxnLst/>
              <a:rect l="l" t="t" r="r" b="b"/>
              <a:pathLst>
                <a:path w="222" h="225" extrusionOk="0">
                  <a:moveTo>
                    <a:pt x="111" y="1"/>
                  </a:moveTo>
                  <a:cubicBezTo>
                    <a:pt x="50" y="1"/>
                    <a:pt x="0" y="51"/>
                    <a:pt x="0" y="112"/>
                  </a:cubicBezTo>
                  <a:cubicBezTo>
                    <a:pt x="0" y="174"/>
                    <a:pt x="50" y="225"/>
                    <a:pt x="111" y="225"/>
                  </a:cubicBezTo>
                  <a:cubicBezTo>
                    <a:pt x="172" y="225"/>
                    <a:pt x="222" y="174"/>
                    <a:pt x="222" y="112"/>
                  </a:cubicBezTo>
                  <a:cubicBezTo>
                    <a:pt x="222" y="51"/>
                    <a:pt x="172" y="2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>
              <a:extLst>
                <a:ext uri="{FF2B5EF4-FFF2-40B4-BE49-F238E27FC236}">
                  <a16:creationId xmlns:a16="http://schemas.microsoft.com/office/drawing/2014/main" id="{F78B22E4-92B9-D5C6-558C-A0C0526C7380}"/>
                </a:ext>
              </a:extLst>
            </p:cNvPr>
            <p:cNvSpPr/>
            <p:nvPr/>
          </p:nvSpPr>
          <p:spPr>
            <a:xfrm>
              <a:off x="5580261" y="3855961"/>
              <a:ext cx="23877" cy="24205"/>
            </a:xfrm>
            <a:custGeom>
              <a:avLst/>
              <a:gdLst/>
              <a:ahLst/>
              <a:cxnLst/>
              <a:rect l="l" t="t" r="r" b="b"/>
              <a:pathLst>
                <a:path w="291" h="295" extrusionOk="0">
                  <a:moveTo>
                    <a:pt x="145" y="1"/>
                  </a:moveTo>
                  <a:cubicBezTo>
                    <a:pt x="65" y="1"/>
                    <a:pt x="1" y="67"/>
                    <a:pt x="1" y="148"/>
                  </a:cubicBezTo>
                  <a:cubicBezTo>
                    <a:pt x="1" y="229"/>
                    <a:pt x="65" y="294"/>
                    <a:pt x="145" y="294"/>
                  </a:cubicBezTo>
                  <a:cubicBezTo>
                    <a:pt x="226" y="294"/>
                    <a:pt x="291" y="229"/>
                    <a:pt x="291" y="148"/>
                  </a:cubicBezTo>
                  <a:cubicBezTo>
                    <a:pt x="291" y="67"/>
                    <a:pt x="22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>
              <a:extLst>
                <a:ext uri="{FF2B5EF4-FFF2-40B4-BE49-F238E27FC236}">
                  <a16:creationId xmlns:a16="http://schemas.microsoft.com/office/drawing/2014/main" id="{E668EC4B-E46F-E4F5-D60D-24F7FC06DF40}"/>
                </a:ext>
              </a:extLst>
            </p:cNvPr>
            <p:cNvSpPr/>
            <p:nvPr/>
          </p:nvSpPr>
          <p:spPr>
            <a:xfrm>
              <a:off x="4370669" y="4589738"/>
              <a:ext cx="36922" cy="37087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5" y="0"/>
                  </a:moveTo>
                  <a:cubicBezTo>
                    <a:pt x="101" y="0"/>
                    <a:pt x="1" y="101"/>
                    <a:pt x="1" y="226"/>
                  </a:cubicBezTo>
                  <a:cubicBezTo>
                    <a:pt x="1" y="351"/>
                    <a:pt x="101" y="451"/>
                    <a:pt x="225" y="451"/>
                  </a:cubicBezTo>
                  <a:cubicBezTo>
                    <a:pt x="350" y="451"/>
                    <a:pt x="449" y="351"/>
                    <a:pt x="449" y="226"/>
                  </a:cubicBezTo>
                  <a:cubicBezTo>
                    <a:pt x="449" y="101"/>
                    <a:pt x="350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>
              <a:extLst>
                <a:ext uri="{FF2B5EF4-FFF2-40B4-BE49-F238E27FC236}">
                  <a16:creationId xmlns:a16="http://schemas.microsoft.com/office/drawing/2014/main" id="{0CBD5D1B-4729-F422-6F4A-B6A903EE55D6}"/>
                </a:ext>
              </a:extLst>
            </p:cNvPr>
            <p:cNvSpPr/>
            <p:nvPr/>
          </p:nvSpPr>
          <p:spPr>
            <a:xfrm>
              <a:off x="4138383" y="4328982"/>
              <a:ext cx="20102" cy="20102"/>
            </a:xfrm>
            <a:custGeom>
              <a:avLst/>
              <a:gdLst/>
              <a:ahLst/>
              <a:cxnLst/>
              <a:rect l="l" t="t" r="r" b="b"/>
              <a:pathLst>
                <a:path w="245" h="245" extrusionOk="0">
                  <a:moveTo>
                    <a:pt x="122" y="1"/>
                  </a:moveTo>
                  <a:cubicBezTo>
                    <a:pt x="55" y="1"/>
                    <a:pt x="0" y="55"/>
                    <a:pt x="0" y="123"/>
                  </a:cubicBezTo>
                  <a:cubicBezTo>
                    <a:pt x="0" y="190"/>
                    <a:pt x="55" y="245"/>
                    <a:pt x="122" y="245"/>
                  </a:cubicBezTo>
                  <a:cubicBezTo>
                    <a:pt x="190" y="245"/>
                    <a:pt x="244" y="190"/>
                    <a:pt x="244" y="123"/>
                  </a:cubicBezTo>
                  <a:cubicBezTo>
                    <a:pt x="244" y="55"/>
                    <a:pt x="190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>
              <a:extLst>
                <a:ext uri="{FF2B5EF4-FFF2-40B4-BE49-F238E27FC236}">
                  <a16:creationId xmlns:a16="http://schemas.microsoft.com/office/drawing/2014/main" id="{0B40A1C7-CBAF-6601-C535-070B2A30103D}"/>
                </a:ext>
              </a:extLst>
            </p:cNvPr>
            <p:cNvSpPr/>
            <p:nvPr/>
          </p:nvSpPr>
          <p:spPr>
            <a:xfrm>
              <a:off x="4158486" y="4245864"/>
              <a:ext cx="14441" cy="14523"/>
            </a:xfrm>
            <a:custGeom>
              <a:avLst/>
              <a:gdLst/>
              <a:ahLst/>
              <a:cxnLst/>
              <a:rect l="l" t="t" r="r" b="b"/>
              <a:pathLst>
                <a:path w="176" h="177" extrusionOk="0">
                  <a:moveTo>
                    <a:pt x="90" y="1"/>
                  </a:moveTo>
                  <a:cubicBezTo>
                    <a:pt x="89" y="1"/>
                    <a:pt x="89" y="1"/>
                    <a:pt x="88" y="1"/>
                  </a:cubicBezTo>
                  <a:cubicBezTo>
                    <a:pt x="40" y="1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6" y="176"/>
                    <a:pt x="176" y="138"/>
                    <a:pt x="176" y="88"/>
                  </a:cubicBezTo>
                  <a:cubicBezTo>
                    <a:pt x="176" y="40"/>
                    <a:pt x="137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>
              <a:extLst>
                <a:ext uri="{FF2B5EF4-FFF2-40B4-BE49-F238E27FC236}">
                  <a16:creationId xmlns:a16="http://schemas.microsoft.com/office/drawing/2014/main" id="{4B78EF88-BA7B-51BF-7125-E41610A3BA93}"/>
                </a:ext>
              </a:extLst>
            </p:cNvPr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>
              <a:extLst>
                <a:ext uri="{FF2B5EF4-FFF2-40B4-BE49-F238E27FC236}">
                  <a16:creationId xmlns:a16="http://schemas.microsoft.com/office/drawing/2014/main" id="{CF580FDB-ADEF-49EC-6E44-25D9C8A3D55E}"/>
                </a:ext>
              </a:extLst>
            </p:cNvPr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6">
              <a:extLst>
                <a:ext uri="{FF2B5EF4-FFF2-40B4-BE49-F238E27FC236}">
                  <a16:creationId xmlns:a16="http://schemas.microsoft.com/office/drawing/2014/main" id="{073EEB53-CC1F-B956-004B-AC5224C07DE3}"/>
                </a:ext>
              </a:extLst>
            </p:cNvPr>
            <p:cNvSpPr/>
            <p:nvPr/>
          </p:nvSpPr>
          <p:spPr>
            <a:xfrm>
              <a:off x="4668021" y="2787664"/>
              <a:ext cx="1010692" cy="234089"/>
            </a:xfrm>
            <a:custGeom>
              <a:avLst/>
              <a:gdLst/>
              <a:ahLst/>
              <a:cxnLst/>
              <a:rect l="l" t="t" r="r" b="b"/>
              <a:pathLst>
                <a:path w="12318" h="2853" extrusionOk="0">
                  <a:moveTo>
                    <a:pt x="12318" y="0"/>
                  </a:moveTo>
                  <a:lnTo>
                    <a:pt x="1" y="1687"/>
                  </a:lnTo>
                  <a:cubicBezTo>
                    <a:pt x="456" y="2569"/>
                    <a:pt x="936" y="2853"/>
                    <a:pt x="1367" y="2853"/>
                  </a:cubicBezTo>
                  <a:cubicBezTo>
                    <a:pt x="2147" y="2853"/>
                    <a:pt x="2762" y="1919"/>
                    <a:pt x="2761" y="1917"/>
                  </a:cubicBezTo>
                  <a:lnTo>
                    <a:pt x="2761" y="1917"/>
                  </a:lnTo>
                  <a:cubicBezTo>
                    <a:pt x="3349" y="2379"/>
                    <a:pt x="3848" y="2545"/>
                    <a:pt x="4261" y="2545"/>
                  </a:cubicBezTo>
                  <a:cubicBezTo>
                    <a:pt x="5312" y="2545"/>
                    <a:pt x="5808" y="1474"/>
                    <a:pt x="5808" y="1474"/>
                  </a:cubicBezTo>
                  <a:cubicBezTo>
                    <a:pt x="6264" y="2016"/>
                    <a:pt x="6771" y="2204"/>
                    <a:pt x="7255" y="2204"/>
                  </a:cubicBezTo>
                  <a:cubicBezTo>
                    <a:pt x="8361" y="2204"/>
                    <a:pt x="9350" y="1223"/>
                    <a:pt x="9350" y="1223"/>
                  </a:cubicBezTo>
                  <a:cubicBezTo>
                    <a:pt x="9842" y="1686"/>
                    <a:pt x="10266" y="1864"/>
                    <a:pt x="10628" y="1864"/>
                  </a:cubicBezTo>
                  <a:cubicBezTo>
                    <a:pt x="11802" y="1864"/>
                    <a:pt x="12318" y="0"/>
                    <a:pt x="1231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6">
              <a:extLst>
                <a:ext uri="{FF2B5EF4-FFF2-40B4-BE49-F238E27FC236}">
                  <a16:creationId xmlns:a16="http://schemas.microsoft.com/office/drawing/2014/main" id="{D9344C6C-3C01-C0BD-B188-BFDB05A4F90E}"/>
                </a:ext>
              </a:extLst>
            </p:cNvPr>
            <p:cNvSpPr/>
            <p:nvPr/>
          </p:nvSpPr>
          <p:spPr>
            <a:xfrm>
              <a:off x="4723077" y="2958985"/>
              <a:ext cx="139977" cy="46769"/>
            </a:xfrm>
            <a:custGeom>
              <a:avLst/>
              <a:gdLst/>
              <a:ahLst/>
              <a:cxnLst/>
              <a:rect l="l" t="t" r="r" b="b"/>
              <a:pathLst>
                <a:path w="1706" h="570" extrusionOk="0">
                  <a:moveTo>
                    <a:pt x="1706" y="0"/>
                  </a:moveTo>
                  <a:cubicBezTo>
                    <a:pt x="1136" y="75"/>
                    <a:pt x="569" y="151"/>
                    <a:pt x="1" y="230"/>
                  </a:cubicBezTo>
                  <a:cubicBezTo>
                    <a:pt x="222" y="454"/>
                    <a:pt x="455" y="569"/>
                    <a:pt x="696" y="569"/>
                  </a:cubicBezTo>
                  <a:cubicBezTo>
                    <a:pt x="1108" y="569"/>
                    <a:pt x="1480" y="249"/>
                    <a:pt x="170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>
              <a:extLst>
                <a:ext uri="{FF2B5EF4-FFF2-40B4-BE49-F238E27FC236}">
                  <a16:creationId xmlns:a16="http://schemas.microsoft.com/office/drawing/2014/main" id="{5A4E72AD-EC4D-5B18-A2E3-EB3F314C0D57}"/>
                </a:ext>
              </a:extLst>
            </p:cNvPr>
            <p:cNvSpPr/>
            <p:nvPr/>
          </p:nvSpPr>
          <p:spPr>
            <a:xfrm>
              <a:off x="4930091" y="2928791"/>
              <a:ext cx="182643" cy="51692"/>
            </a:xfrm>
            <a:custGeom>
              <a:avLst/>
              <a:gdLst/>
              <a:ahLst/>
              <a:cxnLst/>
              <a:rect l="l" t="t" r="r" b="b"/>
              <a:pathLst>
                <a:path w="2226" h="630" extrusionOk="0">
                  <a:moveTo>
                    <a:pt x="2226" y="0"/>
                  </a:moveTo>
                  <a:cubicBezTo>
                    <a:pt x="1484" y="86"/>
                    <a:pt x="742" y="173"/>
                    <a:pt x="1" y="264"/>
                  </a:cubicBezTo>
                  <a:cubicBezTo>
                    <a:pt x="380" y="505"/>
                    <a:pt x="738" y="630"/>
                    <a:pt x="1068" y="630"/>
                  </a:cubicBezTo>
                  <a:cubicBezTo>
                    <a:pt x="1623" y="630"/>
                    <a:pt x="2008" y="278"/>
                    <a:pt x="222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>
              <a:extLst>
                <a:ext uri="{FF2B5EF4-FFF2-40B4-BE49-F238E27FC236}">
                  <a16:creationId xmlns:a16="http://schemas.microsoft.com/office/drawing/2014/main" id="{E69E21CE-B7F6-7810-904F-7108D866336F}"/>
                </a:ext>
              </a:extLst>
            </p:cNvPr>
            <p:cNvSpPr/>
            <p:nvPr/>
          </p:nvSpPr>
          <p:spPr>
            <a:xfrm>
              <a:off x="5179853" y="2896955"/>
              <a:ext cx="220304" cy="55630"/>
            </a:xfrm>
            <a:custGeom>
              <a:avLst/>
              <a:gdLst/>
              <a:ahLst/>
              <a:cxnLst/>
              <a:rect l="l" t="t" r="r" b="b"/>
              <a:pathLst>
                <a:path w="2685" h="678" extrusionOk="0">
                  <a:moveTo>
                    <a:pt x="2684" y="1"/>
                  </a:moveTo>
                  <a:cubicBezTo>
                    <a:pt x="1789" y="98"/>
                    <a:pt x="894" y="195"/>
                    <a:pt x="1" y="295"/>
                  </a:cubicBezTo>
                  <a:cubicBezTo>
                    <a:pt x="304" y="548"/>
                    <a:pt x="647" y="677"/>
                    <a:pt x="1020" y="677"/>
                  </a:cubicBezTo>
                  <a:cubicBezTo>
                    <a:pt x="1690" y="677"/>
                    <a:pt x="2327" y="276"/>
                    <a:pt x="2684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>
              <a:extLst>
                <a:ext uri="{FF2B5EF4-FFF2-40B4-BE49-F238E27FC236}">
                  <a16:creationId xmlns:a16="http://schemas.microsoft.com/office/drawing/2014/main" id="{1491846B-4892-816E-7446-2CEFFD9043FB}"/>
                </a:ext>
              </a:extLst>
            </p:cNvPr>
            <p:cNvSpPr/>
            <p:nvPr/>
          </p:nvSpPr>
          <p:spPr>
            <a:xfrm>
              <a:off x="5462190" y="2872668"/>
              <a:ext cx="158931" cy="51938"/>
            </a:xfrm>
            <a:custGeom>
              <a:avLst/>
              <a:gdLst/>
              <a:ahLst/>
              <a:cxnLst/>
              <a:rect l="l" t="t" r="r" b="b"/>
              <a:pathLst>
                <a:path w="1937" h="633" extrusionOk="0">
                  <a:moveTo>
                    <a:pt x="1937" y="1"/>
                  </a:moveTo>
                  <a:lnTo>
                    <a:pt x="1937" y="1"/>
                  </a:lnTo>
                  <a:cubicBezTo>
                    <a:pt x="1291" y="74"/>
                    <a:pt x="646" y="145"/>
                    <a:pt x="1" y="214"/>
                  </a:cubicBezTo>
                  <a:cubicBezTo>
                    <a:pt x="340" y="491"/>
                    <a:pt x="660" y="633"/>
                    <a:pt x="951" y="633"/>
                  </a:cubicBezTo>
                  <a:cubicBezTo>
                    <a:pt x="1368" y="633"/>
                    <a:pt x="1696" y="344"/>
                    <a:pt x="193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6">
              <a:extLst>
                <a:ext uri="{FF2B5EF4-FFF2-40B4-BE49-F238E27FC236}">
                  <a16:creationId xmlns:a16="http://schemas.microsoft.com/office/drawing/2014/main" id="{9DA550E2-5EAA-8842-0C59-130F20BBA779}"/>
                </a:ext>
              </a:extLst>
            </p:cNvPr>
            <p:cNvSpPr/>
            <p:nvPr/>
          </p:nvSpPr>
          <p:spPr>
            <a:xfrm>
              <a:off x="3626715" y="2010154"/>
              <a:ext cx="1340533" cy="1059348"/>
            </a:xfrm>
            <a:custGeom>
              <a:avLst/>
              <a:gdLst/>
              <a:ahLst/>
              <a:cxnLst/>
              <a:rect l="l" t="t" r="r" b="b"/>
              <a:pathLst>
                <a:path w="16338" h="12911" extrusionOk="0">
                  <a:moveTo>
                    <a:pt x="16338" y="1"/>
                  </a:moveTo>
                  <a:lnTo>
                    <a:pt x="4479" y="2237"/>
                  </a:lnTo>
                  <a:cubicBezTo>
                    <a:pt x="1" y="6146"/>
                    <a:pt x="6443" y="12910"/>
                    <a:pt x="6443" y="12911"/>
                  </a:cubicBezTo>
                  <a:cubicBezTo>
                    <a:pt x="7950" y="10906"/>
                    <a:pt x="10041" y="10349"/>
                    <a:pt x="11898" y="10349"/>
                  </a:cubicBezTo>
                  <a:cubicBezTo>
                    <a:pt x="14218" y="10349"/>
                    <a:pt x="16174" y="11217"/>
                    <a:pt x="16174" y="11217"/>
                  </a:cubicBezTo>
                  <a:cubicBezTo>
                    <a:pt x="10798" y="4746"/>
                    <a:pt x="16338" y="1"/>
                    <a:pt x="163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6">
              <a:extLst>
                <a:ext uri="{FF2B5EF4-FFF2-40B4-BE49-F238E27FC236}">
                  <a16:creationId xmlns:a16="http://schemas.microsoft.com/office/drawing/2014/main" id="{DA64F2EC-7031-37E1-EB29-E258ABA0D2CC}"/>
                </a:ext>
              </a:extLst>
            </p:cNvPr>
            <p:cNvSpPr/>
            <p:nvPr/>
          </p:nvSpPr>
          <p:spPr>
            <a:xfrm>
              <a:off x="4585149" y="2419832"/>
              <a:ext cx="320569" cy="475316"/>
            </a:xfrm>
            <a:custGeom>
              <a:avLst/>
              <a:gdLst/>
              <a:ahLst/>
              <a:cxnLst/>
              <a:rect l="l" t="t" r="r" b="b"/>
              <a:pathLst>
                <a:path w="3907" h="5793" extrusionOk="0">
                  <a:moveTo>
                    <a:pt x="1989" y="0"/>
                  </a:moveTo>
                  <a:lnTo>
                    <a:pt x="1989" y="0"/>
                  </a:lnTo>
                  <a:cubicBezTo>
                    <a:pt x="1328" y="2"/>
                    <a:pt x="666" y="28"/>
                    <a:pt x="9" y="58"/>
                  </a:cubicBezTo>
                  <a:cubicBezTo>
                    <a:pt x="0" y="897"/>
                    <a:pt x="66" y="1736"/>
                    <a:pt x="198" y="2552"/>
                  </a:cubicBezTo>
                  <a:cubicBezTo>
                    <a:pt x="342" y="3440"/>
                    <a:pt x="565" y="4326"/>
                    <a:pt x="877" y="5182"/>
                  </a:cubicBezTo>
                  <a:cubicBezTo>
                    <a:pt x="2146" y="5266"/>
                    <a:pt x="3244" y="5568"/>
                    <a:pt x="3907" y="5793"/>
                  </a:cubicBezTo>
                  <a:cubicBezTo>
                    <a:pt x="2284" y="3625"/>
                    <a:pt x="1857" y="1654"/>
                    <a:pt x="19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6">
              <a:extLst>
                <a:ext uri="{FF2B5EF4-FFF2-40B4-BE49-F238E27FC236}">
                  <a16:creationId xmlns:a16="http://schemas.microsoft.com/office/drawing/2014/main" id="{B6B243FC-B44E-1CA9-A0F9-90A4A7311FFD}"/>
                </a:ext>
              </a:extLst>
            </p:cNvPr>
            <p:cNvSpPr/>
            <p:nvPr/>
          </p:nvSpPr>
          <p:spPr>
            <a:xfrm>
              <a:off x="3869175" y="2345330"/>
              <a:ext cx="450783" cy="699394"/>
            </a:xfrm>
            <a:custGeom>
              <a:avLst/>
              <a:gdLst/>
              <a:ahLst/>
              <a:cxnLst/>
              <a:rect l="l" t="t" r="r" b="b"/>
              <a:pathLst>
                <a:path w="5494" h="8524" extrusionOk="0">
                  <a:moveTo>
                    <a:pt x="427" y="1"/>
                  </a:moveTo>
                  <a:cubicBezTo>
                    <a:pt x="260" y="423"/>
                    <a:pt x="162" y="876"/>
                    <a:pt x="140" y="1356"/>
                  </a:cubicBezTo>
                  <a:cubicBezTo>
                    <a:pt x="1" y="4406"/>
                    <a:pt x="2788" y="7747"/>
                    <a:pt x="3478" y="8524"/>
                  </a:cubicBezTo>
                  <a:cubicBezTo>
                    <a:pt x="4051" y="7812"/>
                    <a:pt x="4724" y="7252"/>
                    <a:pt x="5494" y="6849"/>
                  </a:cubicBezTo>
                  <a:cubicBezTo>
                    <a:pt x="5430" y="6715"/>
                    <a:pt x="5368" y="6580"/>
                    <a:pt x="5311" y="6443"/>
                  </a:cubicBezTo>
                  <a:cubicBezTo>
                    <a:pt x="4577" y="4714"/>
                    <a:pt x="4262" y="2852"/>
                    <a:pt x="4292" y="985"/>
                  </a:cubicBezTo>
                  <a:cubicBezTo>
                    <a:pt x="3407" y="902"/>
                    <a:pt x="2532" y="741"/>
                    <a:pt x="1665" y="470"/>
                  </a:cubicBezTo>
                  <a:cubicBezTo>
                    <a:pt x="1250" y="340"/>
                    <a:pt x="832" y="186"/>
                    <a:pt x="42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>
              <a:extLst>
                <a:ext uri="{FF2B5EF4-FFF2-40B4-BE49-F238E27FC236}">
                  <a16:creationId xmlns:a16="http://schemas.microsoft.com/office/drawing/2014/main" id="{F7A97CE2-AA7E-41B1-73EF-8E5968611B4B}"/>
                </a:ext>
              </a:extLst>
            </p:cNvPr>
            <p:cNvSpPr/>
            <p:nvPr/>
          </p:nvSpPr>
          <p:spPr>
            <a:xfrm>
              <a:off x="4234957" y="2425329"/>
              <a:ext cx="406804" cy="474741"/>
            </a:xfrm>
            <a:custGeom>
              <a:avLst/>
              <a:gdLst/>
              <a:ahLst/>
              <a:cxnLst/>
              <a:rect l="l" t="t" r="r" b="b"/>
              <a:pathLst>
                <a:path w="4958" h="5786" extrusionOk="0">
                  <a:moveTo>
                    <a:pt x="4089" y="0"/>
                  </a:moveTo>
                  <a:lnTo>
                    <a:pt x="4089" y="0"/>
                  </a:lnTo>
                  <a:cubicBezTo>
                    <a:pt x="3553" y="26"/>
                    <a:pt x="3021" y="53"/>
                    <a:pt x="2501" y="70"/>
                  </a:cubicBezTo>
                  <a:cubicBezTo>
                    <a:pt x="2197" y="81"/>
                    <a:pt x="1895" y="86"/>
                    <a:pt x="1594" y="86"/>
                  </a:cubicBezTo>
                  <a:cubicBezTo>
                    <a:pt x="1060" y="86"/>
                    <a:pt x="530" y="68"/>
                    <a:pt x="3" y="23"/>
                  </a:cubicBezTo>
                  <a:lnTo>
                    <a:pt x="3" y="23"/>
                  </a:lnTo>
                  <a:cubicBezTo>
                    <a:pt x="0" y="233"/>
                    <a:pt x="0" y="441"/>
                    <a:pt x="7" y="649"/>
                  </a:cubicBezTo>
                  <a:cubicBezTo>
                    <a:pt x="58" y="2459"/>
                    <a:pt x="475" y="4192"/>
                    <a:pt x="1213" y="5786"/>
                  </a:cubicBezTo>
                  <a:cubicBezTo>
                    <a:pt x="2164" y="5326"/>
                    <a:pt x="3256" y="5092"/>
                    <a:pt x="4485" y="5092"/>
                  </a:cubicBezTo>
                  <a:cubicBezTo>
                    <a:pt x="4644" y="5092"/>
                    <a:pt x="4801" y="5096"/>
                    <a:pt x="4958" y="5105"/>
                  </a:cubicBezTo>
                  <a:cubicBezTo>
                    <a:pt x="4392" y="3539"/>
                    <a:pt x="4072" y="1763"/>
                    <a:pt x="40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36">
            <a:extLst>
              <a:ext uri="{FF2B5EF4-FFF2-40B4-BE49-F238E27FC236}">
                <a16:creationId xmlns:a16="http://schemas.microsoft.com/office/drawing/2014/main" id="{5090F835-ABA0-707C-B566-41F35E4FEF6A}"/>
              </a:ext>
            </a:extLst>
          </p:cNvPr>
          <p:cNvSpPr/>
          <p:nvPr/>
        </p:nvSpPr>
        <p:spPr>
          <a:xfrm>
            <a:off x="7402825" y="3965520"/>
            <a:ext cx="1740960" cy="439924"/>
          </a:xfrm>
          <a:custGeom>
            <a:avLst/>
            <a:gdLst/>
            <a:ahLst/>
            <a:cxnLst/>
            <a:rect l="l" t="t" r="r" b="b"/>
            <a:pathLst>
              <a:path w="14124" h="3569" extrusionOk="0">
                <a:moveTo>
                  <a:pt x="14119" y="0"/>
                </a:moveTo>
                <a:lnTo>
                  <a:pt x="14119" y="2"/>
                </a:lnTo>
                <a:lnTo>
                  <a:pt x="14119" y="2"/>
                </a:lnTo>
                <a:cubicBezTo>
                  <a:pt x="14121" y="1"/>
                  <a:pt x="14122" y="1"/>
                  <a:pt x="14124" y="0"/>
                </a:cubicBezTo>
                <a:close/>
                <a:moveTo>
                  <a:pt x="14119" y="2"/>
                </a:moveTo>
                <a:lnTo>
                  <a:pt x="14119" y="2"/>
                </a:lnTo>
                <a:cubicBezTo>
                  <a:pt x="13871" y="112"/>
                  <a:pt x="13726" y="391"/>
                  <a:pt x="13652" y="661"/>
                </a:cubicBezTo>
                <a:cubicBezTo>
                  <a:pt x="13642" y="694"/>
                  <a:pt x="13631" y="731"/>
                  <a:pt x="13602" y="749"/>
                </a:cubicBezTo>
                <a:cubicBezTo>
                  <a:pt x="13587" y="758"/>
                  <a:pt x="13571" y="760"/>
                  <a:pt x="13554" y="760"/>
                </a:cubicBezTo>
                <a:cubicBezTo>
                  <a:pt x="13543" y="760"/>
                  <a:pt x="13532" y="759"/>
                  <a:pt x="13520" y="758"/>
                </a:cubicBezTo>
                <a:cubicBezTo>
                  <a:pt x="13433" y="745"/>
                  <a:pt x="13341" y="724"/>
                  <a:pt x="13253" y="724"/>
                </a:cubicBezTo>
                <a:cubicBezTo>
                  <a:pt x="13204" y="724"/>
                  <a:pt x="13156" y="731"/>
                  <a:pt x="13110" y="749"/>
                </a:cubicBezTo>
                <a:cubicBezTo>
                  <a:pt x="12993" y="796"/>
                  <a:pt x="12916" y="909"/>
                  <a:pt x="12871" y="1027"/>
                </a:cubicBezTo>
                <a:cubicBezTo>
                  <a:pt x="12827" y="1144"/>
                  <a:pt x="12809" y="1270"/>
                  <a:pt x="12767" y="1389"/>
                </a:cubicBezTo>
                <a:cubicBezTo>
                  <a:pt x="12694" y="1602"/>
                  <a:pt x="12547" y="1788"/>
                  <a:pt x="12360" y="1908"/>
                </a:cubicBezTo>
                <a:cubicBezTo>
                  <a:pt x="12318" y="1935"/>
                  <a:pt x="12272" y="1958"/>
                  <a:pt x="12224" y="1958"/>
                </a:cubicBezTo>
                <a:cubicBezTo>
                  <a:pt x="12217" y="1958"/>
                  <a:pt x="12211" y="1958"/>
                  <a:pt x="12204" y="1957"/>
                </a:cubicBezTo>
                <a:cubicBezTo>
                  <a:pt x="12143" y="1947"/>
                  <a:pt x="12097" y="1894"/>
                  <a:pt x="12043" y="1861"/>
                </a:cubicBezTo>
                <a:cubicBezTo>
                  <a:pt x="11988" y="1828"/>
                  <a:pt x="11928" y="1814"/>
                  <a:pt x="11865" y="1814"/>
                </a:cubicBezTo>
                <a:cubicBezTo>
                  <a:pt x="11756" y="1814"/>
                  <a:pt x="11639" y="1855"/>
                  <a:pt x="11534" y="1894"/>
                </a:cubicBezTo>
                <a:cubicBezTo>
                  <a:pt x="11511" y="1903"/>
                  <a:pt x="11486" y="1912"/>
                  <a:pt x="11462" y="1912"/>
                </a:cubicBezTo>
                <a:cubicBezTo>
                  <a:pt x="11458" y="1912"/>
                  <a:pt x="11453" y="1911"/>
                  <a:pt x="11449" y="1911"/>
                </a:cubicBezTo>
                <a:cubicBezTo>
                  <a:pt x="11343" y="1894"/>
                  <a:pt x="11361" y="1729"/>
                  <a:pt x="11295" y="1642"/>
                </a:cubicBezTo>
                <a:cubicBezTo>
                  <a:pt x="11253" y="1586"/>
                  <a:pt x="11182" y="1574"/>
                  <a:pt x="11108" y="1574"/>
                </a:cubicBezTo>
                <a:cubicBezTo>
                  <a:pt x="11072" y="1574"/>
                  <a:pt x="11036" y="1577"/>
                  <a:pt x="11002" y="1579"/>
                </a:cubicBezTo>
                <a:cubicBezTo>
                  <a:pt x="10996" y="1579"/>
                  <a:pt x="10991" y="1579"/>
                  <a:pt x="10985" y="1579"/>
                </a:cubicBezTo>
                <a:cubicBezTo>
                  <a:pt x="10748" y="1579"/>
                  <a:pt x="10633" y="1307"/>
                  <a:pt x="10506" y="1141"/>
                </a:cubicBezTo>
                <a:cubicBezTo>
                  <a:pt x="10390" y="988"/>
                  <a:pt x="10233" y="842"/>
                  <a:pt x="10042" y="831"/>
                </a:cubicBezTo>
                <a:cubicBezTo>
                  <a:pt x="10033" y="831"/>
                  <a:pt x="10025" y="830"/>
                  <a:pt x="10016" y="830"/>
                </a:cubicBezTo>
                <a:cubicBezTo>
                  <a:pt x="9967" y="830"/>
                  <a:pt x="9917" y="837"/>
                  <a:pt x="9868" y="837"/>
                </a:cubicBezTo>
                <a:cubicBezTo>
                  <a:pt x="9822" y="837"/>
                  <a:pt x="9776" y="831"/>
                  <a:pt x="9735" y="808"/>
                </a:cubicBezTo>
                <a:cubicBezTo>
                  <a:pt x="9637" y="752"/>
                  <a:pt x="9613" y="626"/>
                  <a:pt x="9570" y="520"/>
                </a:cubicBezTo>
                <a:cubicBezTo>
                  <a:pt x="9452" y="227"/>
                  <a:pt x="9134" y="46"/>
                  <a:pt x="8818" y="46"/>
                </a:cubicBezTo>
                <a:cubicBezTo>
                  <a:pt x="8781" y="46"/>
                  <a:pt x="8743" y="48"/>
                  <a:pt x="8706" y="54"/>
                </a:cubicBezTo>
                <a:cubicBezTo>
                  <a:pt x="8358" y="103"/>
                  <a:pt x="8058" y="358"/>
                  <a:pt x="7897" y="672"/>
                </a:cubicBezTo>
                <a:cubicBezTo>
                  <a:pt x="7840" y="787"/>
                  <a:pt x="7796" y="911"/>
                  <a:pt x="7722" y="1015"/>
                </a:cubicBezTo>
                <a:cubicBezTo>
                  <a:pt x="7651" y="1115"/>
                  <a:pt x="7540" y="1197"/>
                  <a:pt x="7419" y="1197"/>
                </a:cubicBezTo>
                <a:cubicBezTo>
                  <a:pt x="7414" y="1197"/>
                  <a:pt x="7408" y="1197"/>
                  <a:pt x="7403" y="1197"/>
                </a:cubicBezTo>
                <a:cubicBezTo>
                  <a:pt x="7261" y="1187"/>
                  <a:pt x="7152" y="1070"/>
                  <a:pt x="7023" y="1011"/>
                </a:cubicBezTo>
                <a:cubicBezTo>
                  <a:pt x="6956" y="980"/>
                  <a:pt x="6884" y="967"/>
                  <a:pt x="6812" y="967"/>
                </a:cubicBezTo>
                <a:cubicBezTo>
                  <a:pt x="6688" y="967"/>
                  <a:pt x="6561" y="1007"/>
                  <a:pt x="6455" y="1073"/>
                </a:cubicBezTo>
                <a:cubicBezTo>
                  <a:pt x="6285" y="1177"/>
                  <a:pt x="6159" y="1339"/>
                  <a:pt x="6051" y="1506"/>
                </a:cubicBezTo>
                <a:cubicBezTo>
                  <a:pt x="5970" y="1630"/>
                  <a:pt x="5896" y="1762"/>
                  <a:pt x="5787" y="1860"/>
                </a:cubicBezTo>
                <a:cubicBezTo>
                  <a:pt x="5702" y="1938"/>
                  <a:pt x="5589" y="1994"/>
                  <a:pt x="5476" y="1994"/>
                </a:cubicBezTo>
                <a:cubicBezTo>
                  <a:pt x="5445" y="1994"/>
                  <a:pt x="5413" y="1989"/>
                  <a:pt x="5382" y="1980"/>
                </a:cubicBezTo>
                <a:cubicBezTo>
                  <a:pt x="5277" y="1947"/>
                  <a:pt x="5198" y="1861"/>
                  <a:pt x="5107" y="1800"/>
                </a:cubicBezTo>
                <a:cubicBezTo>
                  <a:pt x="4994" y="1724"/>
                  <a:pt x="4859" y="1685"/>
                  <a:pt x="4723" y="1685"/>
                </a:cubicBezTo>
                <a:cubicBezTo>
                  <a:pt x="4623" y="1685"/>
                  <a:pt x="4522" y="1706"/>
                  <a:pt x="4431" y="1750"/>
                </a:cubicBezTo>
                <a:cubicBezTo>
                  <a:pt x="4289" y="1818"/>
                  <a:pt x="4174" y="1933"/>
                  <a:pt x="4043" y="2022"/>
                </a:cubicBezTo>
                <a:cubicBezTo>
                  <a:pt x="3938" y="2093"/>
                  <a:pt x="3842" y="2112"/>
                  <a:pt x="3747" y="2112"/>
                </a:cubicBezTo>
                <a:cubicBezTo>
                  <a:pt x="3634" y="2112"/>
                  <a:pt x="3524" y="2085"/>
                  <a:pt x="3408" y="2085"/>
                </a:cubicBezTo>
                <a:cubicBezTo>
                  <a:pt x="3336" y="2085"/>
                  <a:pt x="3261" y="2095"/>
                  <a:pt x="3182" y="2129"/>
                </a:cubicBezTo>
                <a:cubicBezTo>
                  <a:pt x="3050" y="2184"/>
                  <a:pt x="2937" y="2283"/>
                  <a:pt x="2800" y="2327"/>
                </a:cubicBezTo>
                <a:cubicBezTo>
                  <a:pt x="2751" y="2343"/>
                  <a:pt x="2704" y="2350"/>
                  <a:pt x="2660" y="2350"/>
                </a:cubicBezTo>
                <a:cubicBezTo>
                  <a:pt x="2488" y="2350"/>
                  <a:pt x="2340" y="2251"/>
                  <a:pt x="2164" y="2215"/>
                </a:cubicBezTo>
                <a:cubicBezTo>
                  <a:pt x="1923" y="2167"/>
                  <a:pt x="1678" y="2141"/>
                  <a:pt x="1431" y="2137"/>
                </a:cubicBezTo>
                <a:cubicBezTo>
                  <a:pt x="1405" y="2137"/>
                  <a:pt x="1379" y="2137"/>
                  <a:pt x="1353" y="2137"/>
                </a:cubicBezTo>
                <a:cubicBezTo>
                  <a:pt x="1133" y="2137"/>
                  <a:pt x="913" y="2153"/>
                  <a:pt x="696" y="2184"/>
                </a:cubicBezTo>
                <a:cubicBezTo>
                  <a:pt x="487" y="2215"/>
                  <a:pt x="223" y="2340"/>
                  <a:pt x="16" y="2340"/>
                </a:cubicBezTo>
                <a:cubicBezTo>
                  <a:pt x="11" y="2340"/>
                  <a:pt x="5" y="2340"/>
                  <a:pt x="0" y="2340"/>
                </a:cubicBezTo>
                <a:lnTo>
                  <a:pt x="0" y="2340"/>
                </a:lnTo>
                <a:cubicBezTo>
                  <a:pt x="4724" y="2496"/>
                  <a:pt x="9440" y="2907"/>
                  <a:pt x="14119" y="3568"/>
                </a:cubicBezTo>
                <a:lnTo>
                  <a:pt x="14119" y="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>
            <a:extLst>
              <a:ext uri="{FF2B5EF4-FFF2-40B4-BE49-F238E27FC236}">
                <a16:creationId xmlns:a16="http://schemas.microsoft.com/office/drawing/2014/main" id="{463C91BD-8F33-6BB6-E953-0353FA0EA63E}"/>
              </a:ext>
            </a:extLst>
          </p:cNvPr>
          <p:cNvSpPr/>
          <p:nvPr/>
        </p:nvSpPr>
        <p:spPr>
          <a:xfrm>
            <a:off x="8069395" y="325208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>
            <a:extLst>
              <a:ext uri="{FF2B5EF4-FFF2-40B4-BE49-F238E27FC236}">
                <a16:creationId xmlns:a16="http://schemas.microsoft.com/office/drawing/2014/main" id="{52450762-2CF0-1E6A-51A4-B78CBE292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207725"/>
            <a:ext cx="5830500" cy="8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level</a:t>
            </a:r>
            <a:endParaRPr dirty="0"/>
          </a:p>
        </p:txBody>
      </p:sp>
      <p:sp>
        <p:nvSpPr>
          <p:cNvPr id="1054" name="Google Shape;1054;p36">
            <a:extLst>
              <a:ext uri="{FF2B5EF4-FFF2-40B4-BE49-F238E27FC236}">
                <a16:creationId xmlns:a16="http://schemas.microsoft.com/office/drawing/2014/main" id="{56F4B8DD-E0DF-538D-460C-B692DC91112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710813" y="1102150"/>
            <a:ext cx="1147500" cy="9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55" name="Google Shape;1055;p36">
            <a:extLst>
              <a:ext uri="{FF2B5EF4-FFF2-40B4-BE49-F238E27FC236}">
                <a16:creationId xmlns:a16="http://schemas.microsoft.com/office/drawing/2014/main" id="{4D8C41BC-B6EA-9C96-DCB2-3AE43C9A6D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0813" y="3225275"/>
            <a:ext cx="42402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scene rendered in the game engine as of now</a:t>
            </a:r>
            <a:endParaRPr sz="1200" dirty="0"/>
          </a:p>
        </p:txBody>
      </p:sp>
      <p:grpSp>
        <p:nvGrpSpPr>
          <p:cNvPr id="1056" name="Google Shape;1056;p36">
            <a:extLst>
              <a:ext uri="{FF2B5EF4-FFF2-40B4-BE49-F238E27FC236}">
                <a16:creationId xmlns:a16="http://schemas.microsoft.com/office/drawing/2014/main" id="{8CDDD95A-0985-10E6-896F-211CB634704E}"/>
              </a:ext>
            </a:extLst>
          </p:cNvPr>
          <p:cNvGrpSpPr/>
          <p:nvPr/>
        </p:nvGrpSpPr>
        <p:grpSpPr>
          <a:xfrm>
            <a:off x="4489624" y="4611694"/>
            <a:ext cx="2313885" cy="699993"/>
            <a:chOff x="232899" y="4472444"/>
            <a:chExt cx="2313885" cy="699993"/>
          </a:xfrm>
        </p:grpSpPr>
        <p:sp>
          <p:nvSpPr>
            <p:cNvPr id="1057" name="Google Shape;1057;p36">
              <a:extLst>
                <a:ext uri="{FF2B5EF4-FFF2-40B4-BE49-F238E27FC236}">
                  <a16:creationId xmlns:a16="http://schemas.microsoft.com/office/drawing/2014/main" id="{66D06F36-B00B-3153-80DA-193BAF1C3AC7}"/>
                </a:ext>
              </a:extLst>
            </p:cNvPr>
            <p:cNvSpPr/>
            <p:nvPr/>
          </p:nvSpPr>
          <p:spPr>
            <a:xfrm flipH="1">
              <a:off x="1193238" y="4472444"/>
              <a:ext cx="1317430" cy="332925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>
              <a:extLst>
                <a:ext uri="{FF2B5EF4-FFF2-40B4-BE49-F238E27FC236}">
                  <a16:creationId xmlns:a16="http://schemas.microsoft.com/office/drawing/2014/main" id="{070E3D87-D85F-A214-78A1-E5978F291DCD}"/>
                </a:ext>
              </a:extLst>
            </p:cNvPr>
            <p:cNvSpPr/>
            <p:nvPr/>
          </p:nvSpPr>
          <p:spPr>
            <a:xfrm flipH="1">
              <a:off x="1116811" y="4614562"/>
              <a:ext cx="669562" cy="219156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>
              <a:extLst>
                <a:ext uri="{FF2B5EF4-FFF2-40B4-BE49-F238E27FC236}">
                  <a16:creationId xmlns:a16="http://schemas.microsoft.com/office/drawing/2014/main" id="{6F4B7F25-6287-1E51-715D-B301F20EDFC8}"/>
                </a:ext>
              </a:extLst>
            </p:cNvPr>
            <p:cNvSpPr/>
            <p:nvPr/>
          </p:nvSpPr>
          <p:spPr>
            <a:xfrm flipH="1">
              <a:off x="232899" y="4696899"/>
              <a:ext cx="2033461" cy="475537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>
              <a:extLst>
                <a:ext uri="{FF2B5EF4-FFF2-40B4-BE49-F238E27FC236}">
                  <a16:creationId xmlns:a16="http://schemas.microsoft.com/office/drawing/2014/main" id="{A0D9EBC4-F9F0-5797-47D7-F99AE8034839}"/>
                </a:ext>
              </a:extLst>
            </p:cNvPr>
            <p:cNvSpPr/>
            <p:nvPr/>
          </p:nvSpPr>
          <p:spPr>
            <a:xfrm flipH="1">
              <a:off x="1619972" y="4911247"/>
              <a:ext cx="741177" cy="230866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>
              <a:extLst>
                <a:ext uri="{FF2B5EF4-FFF2-40B4-BE49-F238E27FC236}">
                  <a16:creationId xmlns:a16="http://schemas.microsoft.com/office/drawing/2014/main" id="{1C3FBFC7-8281-A01B-9AF1-4191EF1A0AEB}"/>
                </a:ext>
              </a:extLst>
            </p:cNvPr>
            <p:cNvSpPr/>
            <p:nvPr/>
          </p:nvSpPr>
          <p:spPr>
            <a:xfrm flipH="1">
              <a:off x="774883" y="4713909"/>
              <a:ext cx="1281683" cy="333295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6">
              <a:extLst>
                <a:ext uri="{FF2B5EF4-FFF2-40B4-BE49-F238E27FC236}">
                  <a16:creationId xmlns:a16="http://schemas.microsoft.com/office/drawing/2014/main" id="{37EB85B1-0648-FF21-79A1-002B6DB05087}"/>
                </a:ext>
              </a:extLst>
            </p:cNvPr>
            <p:cNvSpPr/>
            <p:nvPr/>
          </p:nvSpPr>
          <p:spPr>
            <a:xfrm flipH="1">
              <a:off x="2212373" y="4649198"/>
              <a:ext cx="334411" cy="203256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6">
              <a:extLst>
                <a:ext uri="{FF2B5EF4-FFF2-40B4-BE49-F238E27FC236}">
                  <a16:creationId xmlns:a16="http://schemas.microsoft.com/office/drawing/2014/main" id="{01C328EC-D09B-A319-B7E0-87B96C2879E7}"/>
                </a:ext>
              </a:extLst>
            </p:cNvPr>
            <p:cNvSpPr/>
            <p:nvPr/>
          </p:nvSpPr>
          <p:spPr>
            <a:xfrm flipH="1">
              <a:off x="1750507" y="4497835"/>
              <a:ext cx="573664" cy="186739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36">
            <a:extLst>
              <a:ext uri="{FF2B5EF4-FFF2-40B4-BE49-F238E27FC236}">
                <a16:creationId xmlns:a16="http://schemas.microsoft.com/office/drawing/2014/main" id="{FB10100B-34FA-61E4-3B18-4E58B3570C22}"/>
              </a:ext>
            </a:extLst>
          </p:cNvPr>
          <p:cNvSpPr/>
          <p:nvPr/>
        </p:nvSpPr>
        <p:spPr>
          <a:xfrm>
            <a:off x="6725241" y="911540"/>
            <a:ext cx="1622173" cy="373599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71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1ECBB381-AEC1-916E-76D8-8119B80B4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8">
            <a:extLst>
              <a:ext uri="{FF2B5EF4-FFF2-40B4-BE49-F238E27FC236}">
                <a16:creationId xmlns:a16="http://schemas.microsoft.com/office/drawing/2014/main" id="{F7CBF546-B0DC-89EE-2475-FA3CC3837088}"/>
              </a:ext>
            </a:extLst>
          </p:cNvPr>
          <p:cNvSpPr/>
          <p:nvPr/>
        </p:nvSpPr>
        <p:spPr>
          <a:xfrm>
            <a:off x="410775" y="868550"/>
            <a:ext cx="1186019" cy="273177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38">
            <a:extLst>
              <a:ext uri="{FF2B5EF4-FFF2-40B4-BE49-F238E27FC236}">
                <a16:creationId xmlns:a16="http://schemas.microsoft.com/office/drawing/2014/main" id="{C226385E-73EC-54D5-2CDA-89AD3E338BF3}"/>
              </a:ext>
            </a:extLst>
          </p:cNvPr>
          <p:cNvGrpSpPr/>
          <p:nvPr/>
        </p:nvGrpSpPr>
        <p:grpSpPr>
          <a:xfrm flipH="1">
            <a:off x="-493577" y="4329256"/>
            <a:ext cx="2315624" cy="754224"/>
            <a:chOff x="7262152" y="1298786"/>
            <a:chExt cx="1508845" cy="491447"/>
          </a:xfrm>
        </p:grpSpPr>
        <p:sp>
          <p:nvSpPr>
            <p:cNvPr id="1080" name="Google Shape;1080;p38">
              <a:extLst>
                <a:ext uri="{FF2B5EF4-FFF2-40B4-BE49-F238E27FC236}">
                  <a16:creationId xmlns:a16="http://schemas.microsoft.com/office/drawing/2014/main" id="{5F80CE38-FF36-23CE-665D-730DF7CD22CD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>
              <a:extLst>
                <a:ext uri="{FF2B5EF4-FFF2-40B4-BE49-F238E27FC236}">
                  <a16:creationId xmlns:a16="http://schemas.microsoft.com/office/drawing/2014/main" id="{737A26BE-2314-AF13-B29C-469CDD740325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>
              <a:extLst>
                <a:ext uri="{FF2B5EF4-FFF2-40B4-BE49-F238E27FC236}">
                  <a16:creationId xmlns:a16="http://schemas.microsoft.com/office/drawing/2014/main" id="{37A99EFA-45F3-7BA2-0645-7A24C9D6B47C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>
              <a:extLst>
                <a:ext uri="{FF2B5EF4-FFF2-40B4-BE49-F238E27FC236}">
                  <a16:creationId xmlns:a16="http://schemas.microsoft.com/office/drawing/2014/main" id="{C6DCBAFF-9C44-F137-B43F-A1504E7350AE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>
              <a:extLst>
                <a:ext uri="{FF2B5EF4-FFF2-40B4-BE49-F238E27FC236}">
                  <a16:creationId xmlns:a16="http://schemas.microsoft.com/office/drawing/2014/main" id="{853E9FDD-80E5-8C60-7A93-E4EC1DE2DFD6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8">
              <a:extLst>
                <a:ext uri="{FF2B5EF4-FFF2-40B4-BE49-F238E27FC236}">
                  <a16:creationId xmlns:a16="http://schemas.microsoft.com/office/drawing/2014/main" id="{C4E0DA33-6C9F-9BBE-9CC5-81B7FF26FA57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>
              <a:extLst>
                <a:ext uri="{FF2B5EF4-FFF2-40B4-BE49-F238E27FC236}">
                  <a16:creationId xmlns:a16="http://schemas.microsoft.com/office/drawing/2014/main" id="{2D281C0A-DE65-547D-9666-25422C79FD54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8">
              <a:extLst>
                <a:ext uri="{FF2B5EF4-FFF2-40B4-BE49-F238E27FC236}">
                  <a16:creationId xmlns:a16="http://schemas.microsoft.com/office/drawing/2014/main" id="{E9974E4C-B131-5274-95E6-7F9C8FBBA812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38">
            <a:extLst>
              <a:ext uri="{FF2B5EF4-FFF2-40B4-BE49-F238E27FC236}">
                <a16:creationId xmlns:a16="http://schemas.microsoft.com/office/drawing/2014/main" id="{CE40A213-DF30-1B54-B9F5-6877046A92FE}"/>
              </a:ext>
            </a:extLst>
          </p:cNvPr>
          <p:cNvSpPr/>
          <p:nvPr/>
        </p:nvSpPr>
        <p:spPr>
          <a:xfrm flipH="1">
            <a:off x="195" y="410403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>
            <a:extLst>
              <a:ext uri="{FF2B5EF4-FFF2-40B4-BE49-F238E27FC236}">
                <a16:creationId xmlns:a16="http://schemas.microsoft.com/office/drawing/2014/main" id="{E8EA8032-A587-713B-292A-CFDA7FF2E7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250" y="0"/>
            <a:ext cx="3757500" cy="6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Level</a:t>
            </a:r>
            <a:endParaRPr dirty="0"/>
          </a:p>
        </p:txBody>
      </p:sp>
      <p:sp>
        <p:nvSpPr>
          <p:cNvPr id="1090" name="Google Shape;1090;p38">
            <a:extLst>
              <a:ext uri="{FF2B5EF4-FFF2-40B4-BE49-F238E27FC236}">
                <a16:creationId xmlns:a16="http://schemas.microsoft.com/office/drawing/2014/main" id="{CF43BF08-E167-3388-BE87-3029E157E1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4420" y="648400"/>
            <a:ext cx="6235160" cy="955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So far the engine can load an </a:t>
            </a:r>
            <a:r>
              <a:rPr lang="en-GB" dirty="0" err="1"/>
              <a:t>obj</a:t>
            </a:r>
            <a:r>
              <a:rPr lang="en-GB" dirty="0"/>
              <a:t> model and render it using the render pipeline.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The update function spins the model around. </a:t>
            </a:r>
            <a:endParaRPr dirty="0"/>
          </a:p>
        </p:txBody>
      </p:sp>
      <p:sp>
        <p:nvSpPr>
          <p:cNvPr id="1092" name="Google Shape;1092;p38">
            <a:extLst>
              <a:ext uri="{FF2B5EF4-FFF2-40B4-BE49-F238E27FC236}">
                <a16:creationId xmlns:a16="http://schemas.microsoft.com/office/drawing/2014/main" id="{4F1F4AAE-F725-C3DE-B5B6-BB637AA00BA6}"/>
              </a:ext>
            </a:extLst>
          </p:cNvPr>
          <p:cNvSpPr/>
          <p:nvPr/>
        </p:nvSpPr>
        <p:spPr>
          <a:xfrm>
            <a:off x="5898503" y="998737"/>
            <a:ext cx="552247" cy="127201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0C29E-F864-0A89-9A27-139B99C1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19" y="1556986"/>
            <a:ext cx="4345991" cy="3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5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D86561FA-D044-AF07-9F7E-60E55DFA4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6">
            <a:extLst>
              <a:ext uri="{FF2B5EF4-FFF2-40B4-BE49-F238E27FC236}">
                <a16:creationId xmlns:a16="http://schemas.microsoft.com/office/drawing/2014/main" id="{CE8E6CD6-F79F-F783-6447-BDD185F47B7E}"/>
              </a:ext>
            </a:extLst>
          </p:cNvPr>
          <p:cNvSpPr/>
          <p:nvPr/>
        </p:nvSpPr>
        <p:spPr>
          <a:xfrm>
            <a:off x="1" y="2465065"/>
            <a:ext cx="980813" cy="213375"/>
          </a:xfrm>
          <a:custGeom>
            <a:avLst/>
            <a:gdLst/>
            <a:ahLst/>
            <a:cxnLst/>
            <a:rect l="l" t="t" r="r" b="b"/>
            <a:pathLst>
              <a:path w="13932" h="3031" extrusionOk="0">
                <a:moveTo>
                  <a:pt x="2421" y="0"/>
                </a:moveTo>
                <a:cubicBezTo>
                  <a:pt x="2383" y="0"/>
                  <a:pt x="2343" y="4"/>
                  <a:pt x="2301" y="12"/>
                </a:cubicBezTo>
                <a:cubicBezTo>
                  <a:pt x="1909" y="89"/>
                  <a:pt x="1615" y="457"/>
                  <a:pt x="1546" y="854"/>
                </a:cubicBezTo>
                <a:cubicBezTo>
                  <a:pt x="1485" y="1202"/>
                  <a:pt x="1577" y="1562"/>
                  <a:pt x="1743" y="1879"/>
                </a:cubicBezTo>
                <a:cubicBezTo>
                  <a:pt x="1653" y="1773"/>
                  <a:pt x="1502" y="1710"/>
                  <a:pt x="1359" y="1710"/>
                </a:cubicBezTo>
                <a:cubicBezTo>
                  <a:pt x="1274" y="1710"/>
                  <a:pt x="1191" y="1732"/>
                  <a:pt x="1124" y="1780"/>
                </a:cubicBezTo>
                <a:cubicBezTo>
                  <a:pt x="1183" y="1662"/>
                  <a:pt x="1046" y="1540"/>
                  <a:pt x="914" y="1540"/>
                </a:cubicBezTo>
                <a:cubicBezTo>
                  <a:pt x="891" y="1540"/>
                  <a:pt x="867" y="1544"/>
                  <a:pt x="845" y="1553"/>
                </a:cubicBezTo>
                <a:cubicBezTo>
                  <a:pt x="701" y="1611"/>
                  <a:pt x="629" y="1768"/>
                  <a:pt x="570" y="1913"/>
                </a:cubicBezTo>
                <a:cubicBezTo>
                  <a:pt x="596" y="1519"/>
                  <a:pt x="347" y="1140"/>
                  <a:pt x="1" y="949"/>
                </a:cubicBezTo>
                <a:lnTo>
                  <a:pt x="1" y="3031"/>
                </a:lnTo>
                <a:cubicBezTo>
                  <a:pt x="4525" y="2294"/>
                  <a:pt x="9108" y="1923"/>
                  <a:pt x="13692" y="1923"/>
                </a:cubicBezTo>
                <a:cubicBezTo>
                  <a:pt x="13771" y="1923"/>
                  <a:pt x="13851" y="1923"/>
                  <a:pt x="13931" y="1924"/>
                </a:cubicBezTo>
                <a:cubicBezTo>
                  <a:pt x="13854" y="1793"/>
                  <a:pt x="13707" y="1680"/>
                  <a:pt x="13557" y="1680"/>
                </a:cubicBezTo>
                <a:cubicBezTo>
                  <a:pt x="13543" y="1680"/>
                  <a:pt x="13530" y="1681"/>
                  <a:pt x="13516" y="1683"/>
                </a:cubicBezTo>
                <a:cubicBezTo>
                  <a:pt x="13353" y="1706"/>
                  <a:pt x="13207" y="1792"/>
                  <a:pt x="13066" y="1876"/>
                </a:cubicBezTo>
                <a:cubicBezTo>
                  <a:pt x="12900" y="1519"/>
                  <a:pt x="12508" y="1293"/>
                  <a:pt x="12120" y="1293"/>
                </a:cubicBezTo>
                <a:cubicBezTo>
                  <a:pt x="12005" y="1293"/>
                  <a:pt x="11890" y="1312"/>
                  <a:pt x="11782" y="1354"/>
                </a:cubicBezTo>
                <a:cubicBezTo>
                  <a:pt x="11629" y="1413"/>
                  <a:pt x="11491" y="1509"/>
                  <a:pt x="11331" y="1548"/>
                </a:cubicBezTo>
                <a:cubicBezTo>
                  <a:pt x="11277" y="1562"/>
                  <a:pt x="11223" y="1568"/>
                  <a:pt x="11168" y="1568"/>
                </a:cubicBezTo>
                <a:cubicBezTo>
                  <a:pt x="11055" y="1568"/>
                  <a:pt x="10943" y="1540"/>
                  <a:pt x="10845" y="1486"/>
                </a:cubicBezTo>
                <a:cubicBezTo>
                  <a:pt x="10622" y="1365"/>
                  <a:pt x="10489" y="1241"/>
                  <a:pt x="10283" y="1241"/>
                </a:cubicBezTo>
                <a:cubicBezTo>
                  <a:pt x="10237" y="1241"/>
                  <a:pt x="10188" y="1247"/>
                  <a:pt x="10134" y="1260"/>
                </a:cubicBezTo>
                <a:cubicBezTo>
                  <a:pt x="9840" y="1332"/>
                  <a:pt x="9593" y="1576"/>
                  <a:pt x="9291" y="1576"/>
                </a:cubicBezTo>
                <a:cubicBezTo>
                  <a:pt x="8974" y="1576"/>
                  <a:pt x="8730" y="1312"/>
                  <a:pt x="8486" y="1107"/>
                </a:cubicBezTo>
                <a:cubicBezTo>
                  <a:pt x="8125" y="803"/>
                  <a:pt x="7646" y="606"/>
                  <a:pt x="7184" y="606"/>
                </a:cubicBezTo>
                <a:cubicBezTo>
                  <a:pt x="6925" y="606"/>
                  <a:pt x="6671" y="668"/>
                  <a:pt x="6448" y="809"/>
                </a:cubicBezTo>
                <a:cubicBezTo>
                  <a:pt x="6152" y="995"/>
                  <a:pt x="5867" y="1315"/>
                  <a:pt x="5545" y="1315"/>
                </a:cubicBezTo>
                <a:cubicBezTo>
                  <a:pt x="5499" y="1315"/>
                  <a:pt x="5452" y="1309"/>
                  <a:pt x="5404" y="1294"/>
                </a:cubicBezTo>
                <a:cubicBezTo>
                  <a:pt x="5265" y="1096"/>
                  <a:pt x="5093" y="938"/>
                  <a:pt x="4953" y="740"/>
                </a:cubicBezTo>
                <a:cubicBezTo>
                  <a:pt x="4803" y="529"/>
                  <a:pt x="4649" y="314"/>
                  <a:pt x="4433" y="174"/>
                </a:cubicBezTo>
                <a:cubicBezTo>
                  <a:pt x="4302" y="90"/>
                  <a:pt x="4198" y="58"/>
                  <a:pt x="4111" y="58"/>
                </a:cubicBezTo>
                <a:cubicBezTo>
                  <a:pt x="3832" y="58"/>
                  <a:pt x="3716" y="382"/>
                  <a:pt x="3400" y="391"/>
                </a:cubicBezTo>
                <a:cubicBezTo>
                  <a:pt x="3395" y="391"/>
                  <a:pt x="3390" y="391"/>
                  <a:pt x="3385" y="391"/>
                </a:cubicBezTo>
                <a:cubicBezTo>
                  <a:pt x="3018" y="391"/>
                  <a:pt x="2813" y="0"/>
                  <a:pt x="2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36">
            <a:extLst>
              <a:ext uri="{FF2B5EF4-FFF2-40B4-BE49-F238E27FC236}">
                <a16:creationId xmlns:a16="http://schemas.microsoft.com/office/drawing/2014/main" id="{1BADAB48-39E1-B60F-B2FB-F3F1E01588B4}"/>
              </a:ext>
            </a:extLst>
          </p:cNvPr>
          <p:cNvGrpSpPr/>
          <p:nvPr/>
        </p:nvGrpSpPr>
        <p:grpSpPr>
          <a:xfrm flipH="1">
            <a:off x="-1206962" y="4521048"/>
            <a:ext cx="3482434" cy="787258"/>
            <a:chOff x="7262152" y="1277262"/>
            <a:chExt cx="2269130" cy="512972"/>
          </a:xfrm>
        </p:grpSpPr>
        <p:sp>
          <p:nvSpPr>
            <p:cNvPr id="927" name="Google Shape;927;p36">
              <a:extLst>
                <a:ext uri="{FF2B5EF4-FFF2-40B4-BE49-F238E27FC236}">
                  <a16:creationId xmlns:a16="http://schemas.microsoft.com/office/drawing/2014/main" id="{A6C89BAA-4A35-C02C-C8FD-A711FA6B7697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>
              <a:extLst>
                <a:ext uri="{FF2B5EF4-FFF2-40B4-BE49-F238E27FC236}">
                  <a16:creationId xmlns:a16="http://schemas.microsoft.com/office/drawing/2014/main" id="{5B37CF08-4AB8-48C6-F212-60D73C7E1D84}"/>
                </a:ext>
              </a:extLst>
            </p:cNvPr>
            <p:cNvSpPr/>
            <p:nvPr/>
          </p:nvSpPr>
          <p:spPr>
            <a:xfrm>
              <a:off x="8851314" y="1277262"/>
              <a:ext cx="679968" cy="212915"/>
            </a:xfrm>
            <a:custGeom>
              <a:avLst/>
              <a:gdLst/>
              <a:ahLst/>
              <a:cxnLst/>
              <a:rect l="l" t="t" r="r" b="b"/>
              <a:pathLst>
                <a:path w="8466" h="2651" extrusionOk="0">
                  <a:moveTo>
                    <a:pt x="3725" y="0"/>
                  </a:moveTo>
                  <a:cubicBezTo>
                    <a:pt x="3249" y="0"/>
                    <a:pt x="2774" y="57"/>
                    <a:pt x="2325" y="180"/>
                  </a:cubicBezTo>
                  <a:cubicBezTo>
                    <a:pt x="1167" y="495"/>
                    <a:pt x="217" y="1264"/>
                    <a:pt x="1" y="2174"/>
                  </a:cubicBezTo>
                  <a:cubicBezTo>
                    <a:pt x="1569" y="2473"/>
                    <a:pt x="3257" y="2651"/>
                    <a:pt x="4927" y="2651"/>
                  </a:cubicBezTo>
                  <a:cubicBezTo>
                    <a:pt x="6133" y="2651"/>
                    <a:pt x="7330" y="2558"/>
                    <a:pt x="8466" y="2352"/>
                  </a:cubicBezTo>
                  <a:cubicBezTo>
                    <a:pt x="7877" y="1539"/>
                    <a:pt x="7005" y="828"/>
                    <a:pt x="5909" y="403"/>
                  </a:cubicBezTo>
                  <a:cubicBezTo>
                    <a:pt x="5237" y="144"/>
                    <a:pt x="4479" y="0"/>
                    <a:pt x="3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>
              <a:extLst>
                <a:ext uri="{FF2B5EF4-FFF2-40B4-BE49-F238E27FC236}">
                  <a16:creationId xmlns:a16="http://schemas.microsoft.com/office/drawing/2014/main" id="{F8A1BE7C-5D9C-521F-7F2B-14C3C97B6143}"/>
                </a:ext>
              </a:extLst>
            </p:cNvPr>
            <p:cNvSpPr/>
            <p:nvPr/>
          </p:nvSpPr>
          <p:spPr>
            <a:xfrm>
              <a:off x="8974441" y="1334767"/>
              <a:ext cx="216375" cy="111317"/>
            </a:xfrm>
            <a:custGeom>
              <a:avLst/>
              <a:gdLst/>
              <a:ahLst/>
              <a:cxnLst/>
              <a:rect l="l" t="t" r="r" b="b"/>
              <a:pathLst>
                <a:path w="2694" h="1386" extrusionOk="0">
                  <a:moveTo>
                    <a:pt x="2386" y="1"/>
                  </a:moveTo>
                  <a:cubicBezTo>
                    <a:pt x="2358" y="1"/>
                    <a:pt x="2329" y="5"/>
                    <a:pt x="2302" y="14"/>
                  </a:cubicBezTo>
                  <a:cubicBezTo>
                    <a:pt x="2159" y="64"/>
                    <a:pt x="2071" y="229"/>
                    <a:pt x="2093" y="380"/>
                  </a:cubicBezTo>
                  <a:cubicBezTo>
                    <a:pt x="2064" y="238"/>
                    <a:pt x="1926" y="128"/>
                    <a:pt x="1783" y="128"/>
                  </a:cubicBezTo>
                  <a:cubicBezTo>
                    <a:pt x="1774" y="128"/>
                    <a:pt x="1765" y="128"/>
                    <a:pt x="1756" y="129"/>
                  </a:cubicBezTo>
                  <a:cubicBezTo>
                    <a:pt x="1623" y="141"/>
                    <a:pt x="1507" y="252"/>
                    <a:pt x="1478" y="382"/>
                  </a:cubicBezTo>
                  <a:lnTo>
                    <a:pt x="1478" y="382"/>
                  </a:lnTo>
                  <a:cubicBezTo>
                    <a:pt x="1470" y="298"/>
                    <a:pt x="1386" y="221"/>
                    <a:pt x="1297" y="221"/>
                  </a:cubicBezTo>
                  <a:cubicBezTo>
                    <a:pt x="1296" y="221"/>
                    <a:pt x="1295" y="221"/>
                    <a:pt x="1294" y="221"/>
                  </a:cubicBezTo>
                  <a:cubicBezTo>
                    <a:pt x="1184" y="222"/>
                    <a:pt x="1091" y="312"/>
                    <a:pt x="1055" y="416"/>
                  </a:cubicBezTo>
                  <a:cubicBezTo>
                    <a:pt x="1020" y="519"/>
                    <a:pt x="1030" y="634"/>
                    <a:pt x="1049" y="742"/>
                  </a:cubicBezTo>
                  <a:cubicBezTo>
                    <a:pt x="1023" y="596"/>
                    <a:pt x="939" y="541"/>
                    <a:pt x="841" y="541"/>
                  </a:cubicBezTo>
                  <a:cubicBezTo>
                    <a:pt x="694" y="541"/>
                    <a:pt x="515" y="665"/>
                    <a:pt x="446" y="794"/>
                  </a:cubicBezTo>
                  <a:cubicBezTo>
                    <a:pt x="394" y="763"/>
                    <a:pt x="328" y="742"/>
                    <a:pt x="265" y="742"/>
                  </a:cubicBezTo>
                  <a:cubicBezTo>
                    <a:pt x="206" y="742"/>
                    <a:pt x="148" y="760"/>
                    <a:pt x="105" y="804"/>
                  </a:cubicBezTo>
                  <a:cubicBezTo>
                    <a:pt x="1" y="907"/>
                    <a:pt x="7" y="1090"/>
                    <a:pt x="95" y="1206"/>
                  </a:cubicBezTo>
                  <a:cubicBezTo>
                    <a:pt x="183" y="1323"/>
                    <a:pt x="333" y="1380"/>
                    <a:pt x="478" y="1385"/>
                  </a:cubicBezTo>
                  <a:cubicBezTo>
                    <a:pt x="480" y="1385"/>
                    <a:pt x="483" y="1385"/>
                    <a:pt x="486" y="1385"/>
                  </a:cubicBezTo>
                  <a:cubicBezTo>
                    <a:pt x="650" y="1385"/>
                    <a:pt x="1865" y="1271"/>
                    <a:pt x="1864" y="1265"/>
                  </a:cubicBezTo>
                  <a:cubicBezTo>
                    <a:pt x="1857" y="1189"/>
                    <a:pt x="1848" y="1116"/>
                    <a:pt x="1840" y="1042"/>
                  </a:cubicBezTo>
                  <a:lnTo>
                    <a:pt x="1840" y="1042"/>
                  </a:lnTo>
                  <a:cubicBezTo>
                    <a:pt x="1887" y="1045"/>
                    <a:pt x="1934" y="1047"/>
                    <a:pt x="1982" y="1047"/>
                  </a:cubicBezTo>
                  <a:cubicBezTo>
                    <a:pt x="2118" y="1047"/>
                    <a:pt x="2254" y="1030"/>
                    <a:pt x="2364" y="953"/>
                  </a:cubicBezTo>
                  <a:cubicBezTo>
                    <a:pt x="2514" y="849"/>
                    <a:pt x="2561" y="591"/>
                    <a:pt x="2407" y="495"/>
                  </a:cubicBezTo>
                  <a:lnTo>
                    <a:pt x="2407" y="495"/>
                  </a:lnTo>
                  <a:cubicBezTo>
                    <a:pt x="2416" y="496"/>
                    <a:pt x="2425" y="497"/>
                    <a:pt x="2434" y="497"/>
                  </a:cubicBezTo>
                  <a:cubicBezTo>
                    <a:pt x="2573" y="497"/>
                    <a:pt x="2693" y="341"/>
                    <a:pt x="2661" y="202"/>
                  </a:cubicBezTo>
                  <a:cubicBezTo>
                    <a:pt x="2632" y="82"/>
                    <a:pt x="2508" y="1"/>
                    <a:pt x="2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6">
              <a:extLst>
                <a:ext uri="{FF2B5EF4-FFF2-40B4-BE49-F238E27FC236}">
                  <a16:creationId xmlns:a16="http://schemas.microsoft.com/office/drawing/2014/main" id="{B7CBA40B-D351-E0BC-7C89-E4E2A35DAEEE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>
              <a:extLst>
                <a:ext uri="{FF2B5EF4-FFF2-40B4-BE49-F238E27FC236}">
                  <a16:creationId xmlns:a16="http://schemas.microsoft.com/office/drawing/2014/main" id="{FE058BF2-7027-142F-080E-7709AF0EC0B1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6">
              <a:extLst>
                <a:ext uri="{FF2B5EF4-FFF2-40B4-BE49-F238E27FC236}">
                  <a16:creationId xmlns:a16="http://schemas.microsoft.com/office/drawing/2014/main" id="{7160F773-52A3-F791-DB13-E00F63CFE1FC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>
              <a:extLst>
                <a:ext uri="{FF2B5EF4-FFF2-40B4-BE49-F238E27FC236}">
                  <a16:creationId xmlns:a16="http://schemas.microsoft.com/office/drawing/2014/main" id="{84D4F4B1-D6BD-44C3-FF9B-A6D83F4FCC15}"/>
                </a:ext>
              </a:extLst>
            </p:cNvPr>
            <p:cNvSpPr/>
            <p:nvPr/>
          </p:nvSpPr>
          <p:spPr>
            <a:xfrm>
              <a:off x="8502977" y="1432591"/>
              <a:ext cx="858192" cy="278372"/>
            </a:xfrm>
            <a:custGeom>
              <a:avLst/>
              <a:gdLst/>
              <a:ahLst/>
              <a:cxnLst/>
              <a:rect l="l" t="t" r="r" b="b"/>
              <a:pathLst>
                <a:path w="10685" h="3466" extrusionOk="0">
                  <a:moveTo>
                    <a:pt x="7239" y="0"/>
                  </a:moveTo>
                  <a:cubicBezTo>
                    <a:pt x="5988" y="0"/>
                    <a:pt x="4736" y="199"/>
                    <a:pt x="3545" y="588"/>
                  </a:cubicBezTo>
                  <a:cubicBezTo>
                    <a:pt x="2332" y="983"/>
                    <a:pt x="772" y="1578"/>
                    <a:pt x="1" y="2653"/>
                  </a:cubicBezTo>
                  <a:cubicBezTo>
                    <a:pt x="595" y="2310"/>
                    <a:pt x="1361" y="1955"/>
                    <a:pt x="1891" y="1503"/>
                  </a:cubicBezTo>
                  <a:lnTo>
                    <a:pt x="1891" y="1503"/>
                  </a:lnTo>
                  <a:cubicBezTo>
                    <a:pt x="1427" y="1915"/>
                    <a:pt x="1003" y="2374"/>
                    <a:pt x="629" y="2869"/>
                  </a:cubicBezTo>
                  <a:cubicBezTo>
                    <a:pt x="1701" y="1951"/>
                    <a:pt x="2954" y="1246"/>
                    <a:pt x="4292" y="807"/>
                  </a:cubicBezTo>
                  <a:lnTo>
                    <a:pt x="4292" y="807"/>
                  </a:lnTo>
                  <a:cubicBezTo>
                    <a:pt x="3257" y="1436"/>
                    <a:pt x="2353" y="2283"/>
                    <a:pt x="1652" y="3273"/>
                  </a:cubicBezTo>
                  <a:cubicBezTo>
                    <a:pt x="2228" y="2715"/>
                    <a:pt x="2883" y="2237"/>
                    <a:pt x="3587" y="1856"/>
                  </a:cubicBezTo>
                  <a:lnTo>
                    <a:pt x="3587" y="1856"/>
                  </a:lnTo>
                  <a:cubicBezTo>
                    <a:pt x="2942" y="2268"/>
                    <a:pt x="2385" y="2821"/>
                    <a:pt x="1964" y="3465"/>
                  </a:cubicBezTo>
                  <a:cubicBezTo>
                    <a:pt x="2646" y="2896"/>
                    <a:pt x="3587" y="2800"/>
                    <a:pt x="4461" y="2652"/>
                  </a:cubicBezTo>
                  <a:cubicBezTo>
                    <a:pt x="5334" y="2503"/>
                    <a:pt x="6285" y="2211"/>
                    <a:pt x="6731" y="1442"/>
                  </a:cubicBezTo>
                  <a:lnTo>
                    <a:pt x="6731" y="1442"/>
                  </a:lnTo>
                  <a:cubicBezTo>
                    <a:pt x="6155" y="1500"/>
                    <a:pt x="5581" y="1556"/>
                    <a:pt x="5004" y="1611"/>
                  </a:cubicBezTo>
                  <a:cubicBezTo>
                    <a:pt x="5951" y="1101"/>
                    <a:pt x="7025" y="832"/>
                    <a:pt x="8099" y="832"/>
                  </a:cubicBezTo>
                  <a:cubicBezTo>
                    <a:pt x="8233" y="832"/>
                    <a:pt x="8366" y="837"/>
                    <a:pt x="8500" y="845"/>
                  </a:cubicBezTo>
                  <a:cubicBezTo>
                    <a:pt x="7913" y="708"/>
                    <a:pt x="7310" y="638"/>
                    <a:pt x="6708" y="638"/>
                  </a:cubicBezTo>
                  <a:cubicBezTo>
                    <a:pt x="6436" y="638"/>
                    <a:pt x="6164" y="652"/>
                    <a:pt x="5894" y="681"/>
                  </a:cubicBezTo>
                  <a:cubicBezTo>
                    <a:pt x="6790" y="454"/>
                    <a:pt x="7714" y="341"/>
                    <a:pt x="8638" y="341"/>
                  </a:cubicBezTo>
                  <a:cubicBezTo>
                    <a:pt x="9324" y="341"/>
                    <a:pt x="10010" y="403"/>
                    <a:pt x="10684" y="528"/>
                  </a:cubicBezTo>
                  <a:cubicBezTo>
                    <a:pt x="9845" y="262"/>
                    <a:pt x="8973" y="96"/>
                    <a:pt x="8091" y="31"/>
                  </a:cubicBezTo>
                  <a:cubicBezTo>
                    <a:pt x="7808" y="11"/>
                    <a:pt x="7524" y="0"/>
                    <a:pt x="7239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6">
              <a:extLst>
                <a:ext uri="{FF2B5EF4-FFF2-40B4-BE49-F238E27FC236}">
                  <a16:creationId xmlns:a16="http://schemas.microsoft.com/office/drawing/2014/main" id="{1E1DDCB1-388F-D096-277D-2E2AB5133098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6">
              <a:extLst>
                <a:ext uri="{FF2B5EF4-FFF2-40B4-BE49-F238E27FC236}">
                  <a16:creationId xmlns:a16="http://schemas.microsoft.com/office/drawing/2014/main" id="{366E8EFD-6008-D8B7-B8E8-40288AAA6F04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>
              <a:extLst>
                <a:ext uri="{FF2B5EF4-FFF2-40B4-BE49-F238E27FC236}">
                  <a16:creationId xmlns:a16="http://schemas.microsoft.com/office/drawing/2014/main" id="{71D35B66-8812-BB70-E049-20BF7C802DE8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6">
              <a:extLst>
                <a:ext uri="{FF2B5EF4-FFF2-40B4-BE49-F238E27FC236}">
                  <a16:creationId xmlns:a16="http://schemas.microsoft.com/office/drawing/2014/main" id="{D43CACAF-0AB0-6F76-5555-4DEFD9BE3DBE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6">
              <a:extLst>
                <a:ext uri="{FF2B5EF4-FFF2-40B4-BE49-F238E27FC236}">
                  <a16:creationId xmlns:a16="http://schemas.microsoft.com/office/drawing/2014/main" id="{6E4EEEEB-F9B8-598F-B18F-D33E619A4C0E}"/>
                </a:ext>
              </a:extLst>
            </p:cNvPr>
            <p:cNvSpPr/>
            <p:nvPr/>
          </p:nvSpPr>
          <p:spPr>
            <a:xfrm>
              <a:off x="9196197" y="1318865"/>
              <a:ext cx="240149" cy="87945"/>
            </a:xfrm>
            <a:custGeom>
              <a:avLst/>
              <a:gdLst/>
              <a:ahLst/>
              <a:cxnLst/>
              <a:rect l="l" t="t" r="r" b="b"/>
              <a:pathLst>
                <a:path w="2990" h="1095" extrusionOk="0">
                  <a:moveTo>
                    <a:pt x="159" y="266"/>
                  </a:moveTo>
                  <a:lnTo>
                    <a:pt x="159" y="266"/>
                  </a:lnTo>
                  <a:cubicBezTo>
                    <a:pt x="158" y="266"/>
                    <a:pt x="157" y="267"/>
                    <a:pt x="156" y="267"/>
                  </a:cubicBezTo>
                  <a:cubicBezTo>
                    <a:pt x="157" y="267"/>
                    <a:pt x="158" y="266"/>
                    <a:pt x="159" y="266"/>
                  </a:cubicBezTo>
                  <a:close/>
                  <a:moveTo>
                    <a:pt x="2977" y="994"/>
                  </a:moveTo>
                  <a:cubicBezTo>
                    <a:pt x="2981" y="996"/>
                    <a:pt x="2985" y="998"/>
                    <a:pt x="2989" y="1001"/>
                  </a:cubicBezTo>
                  <a:cubicBezTo>
                    <a:pt x="2985" y="998"/>
                    <a:pt x="2981" y="996"/>
                    <a:pt x="2977" y="994"/>
                  </a:cubicBezTo>
                  <a:close/>
                  <a:moveTo>
                    <a:pt x="429" y="1"/>
                  </a:moveTo>
                  <a:cubicBezTo>
                    <a:pt x="287" y="1"/>
                    <a:pt x="144" y="15"/>
                    <a:pt x="0" y="45"/>
                  </a:cubicBezTo>
                  <a:cubicBezTo>
                    <a:pt x="43" y="36"/>
                    <a:pt x="87" y="32"/>
                    <a:pt x="131" y="32"/>
                  </a:cubicBezTo>
                  <a:cubicBezTo>
                    <a:pt x="346" y="32"/>
                    <a:pt x="570" y="128"/>
                    <a:pt x="735" y="251"/>
                  </a:cubicBezTo>
                  <a:cubicBezTo>
                    <a:pt x="722" y="253"/>
                    <a:pt x="708" y="254"/>
                    <a:pt x="694" y="254"/>
                  </a:cubicBezTo>
                  <a:cubicBezTo>
                    <a:pt x="621" y="254"/>
                    <a:pt x="536" y="224"/>
                    <a:pt x="465" y="222"/>
                  </a:cubicBezTo>
                  <a:cubicBezTo>
                    <a:pt x="459" y="222"/>
                    <a:pt x="452" y="222"/>
                    <a:pt x="446" y="222"/>
                  </a:cubicBezTo>
                  <a:cubicBezTo>
                    <a:pt x="349" y="222"/>
                    <a:pt x="252" y="237"/>
                    <a:pt x="159" y="266"/>
                  </a:cubicBezTo>
                  <a:lnTo>
                    <a:pt x="159" y="266"/>
                  </a:lnTo>
                  <a:cubicBezTo>
                    <a:pt x="172" y="262"/>
                    <a:pt x="187" y="261"/>
                    <a:pt x="204" y="261"/>
                  </a:cubicBezTo>
                  <a:cubicBezTo>
                    <a:pt x="274" y="261"/>
                    <a:pt x="370" y="288"/>
                    <a:pt x="424" y="297"/>
                  </a:cubicBezTo>
                  <a:cubicBezTo>
                    <a:pt x="527" y="312"/>
                    <a:pt x="630" y="332"/>
                    <a:pt x="729" y="356"/>
                  </a:cubicBezTo>
                  <a:cubicBezTo>
                    <a:pt x="932" y="404"/>
                    <a:pt x="1129" y="469"/>
                    <a:pt x="1321" y="548"/>
                  </a:cubicBezTo>
                  <a:cubicBezTo>
                    <a:pt x="1694" y="706"/>
                    <a:pt x="2057" y="887"/>
                    <a:pt x="2406" y="1095"/>
                  </a:cubicBezTo>
                  <a:cubicBezTo>
                    <a:pt x="2327" y="1019"/>
                    <a:pt x="2263" y="959"/>
                    <a:pt x="2211" y="909"/>
                  </a:cubicBezTo>
                  <a:lnTo>
                    <a:pt x="2211" y="909"/>
                  </a:lnTo>
                  <a:lnTo>
                    <a:pt x="2539" y="1028"/>
                  </a:lnTo>
                  <a:cubicBezTo>
                    <a:pt x="2510" y="1002"/>
                    <a:pt x="2480" y="977"/>
                    <a:pt x="2448" y="954"/>
                  </a:cubicBezTo>
                  <a:lnTo>
                    <a:pt x="2448" y="954"/>
                  </a:lnTo>
                  <a:cubicBezTo>
                    <a:pt x="2502" y="979"/>
                    <a:pt x="2556" y="1003"/>
                    <a:pt x="2606" y="1028"/>
                  </a:cubicBezTo>
                  <a:cubicBezTo>
                    <a:pt x="2433" y="819"/>
                    <a:pt x="2200" y="661"/>
                    <a:pt x="1942" y="575"/>
                  </a:cubicBezTo>
                  <a:lnTo>
                    <a:pt x="1942" y="575"/>
                  </a:lnTo>
                  <a:cubicBezTo>
                    <a:pt x="2300" y="676"/>
                    <a:pt x="2649" y="814"/>
                    <a:pt x="2977" y="994"/>
                  </a:cubicBezTo>
                  <a:lnTo>
                    <a:pt x="2977" y="994"/>
                  </a:lnTo>
                  <a:cubicBezTo>
                    <a:pt x="2207" y="571"/>
                    <a:pt x="1342" y="1"/>
                    <a:pt x="429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36">
            <a:extLst>
              <a:ext uri="{FF2B5EF4-FFF2-40B4-BE49-F238E27FC236}">
                <a16:creationId xmlns:a16="http://schemas.microsoft.com/office/drawing/2014/main" id="{2B68CAFB-CFCA-0C12-17EE-A453364EB5E0}"/>
              </a:ext>
            </a:extLst>
          </p:cNvPr>
          <p:cNvGrpSpPr/>
          <p:nvPr/>
        </p:nvGrpSpPr>
        <p:grpSpPr>
          <a:xfrm>
            <a:off x="-1289451" y="752775"/>
            <a:ext cx="2881881" cy="4564723"/>
            <a:chOff x="3499700" y="-173756"/>
            <a:chExt cx="3285692" cy="5204336"/>
          </a:xfrm>
        </p:grpSpPr>
        <p:sp>
          <p:nvSpPr>
            <p:cNvPr id="940" name="Google Shape;940;p36">
              <a:extLst>
                <a:ext uri="{FF2B5EF4-FFF2-40B4-BE49-F238E27FC236}">
                  <a16:creationId xmlns:a16="http://schemas.microsoft.com/office/drawing/2014/main" id="{A53B7B57-D2BE-FDBD-43D7-046E347784EA}"/>
                </a:ext>
              </a:extLst>
            </p:cNvPr>
            <p:cNvSpPr/>
            <p:nvPr/>
          </p:nvSpPr>
          <p:spPr>
            <a:xfrm>
              <a:off x="5192723" y="-156941"/>
              <a:ext cx="678576" cy="474749"/>
            </a:xfrm>
            <a:custGeom>
              <a:avLst/>
              <a:gdLst/>
              <a:ahLst/>
              <a:cxnLst/>
              <a:rect l="l" t="t" r="r" b="b"/>
              <a:pathLst>
                <a:path w="5233" h="3661" extrusionOk="0">
                  <a:moveTo>
                    <a:pt x="1394" y="0"/>
                  </a:moveTo>
                  <a:cubicBezTo>
                    <a:pt x="938" y="0"/>
                    <a:pt x="484" y="201"/>
                    <a:pt x="0" y="577"/>
                  </a:cubicBezTo>
                  <a:cubicBezTo>
                    <a:pt x="0" y="1585"/>
                    <a:pt x="98" y="2590"/>
                    <a:pt x="98" y="3597"/>
                  </a:cubicBezTo>
                  <a:cubicBezTo>
                    <a:pt x="494" y="3209"/>
                    <a:pt x="915" y="3078"/>
                    <a:pt x="1347" y="3078"/>
                  </a:cubicBezTo>
                  <a:cubicBezTo>
                    <a:pt x="2257" y="3078"/>
                    <a:pt x="3215" y="3660"/>
                    <a:pt x="4100" y="3660"/>
                  </a:cubicBezTo>
                  <a:cubicBezTo>
                    <a:pt x="4496" y="3660"/>
                    <a:pt x="4877" y="3544"/>
                    <a:pt x="5233" y="3207"/>
                  </a:cubicBezTo>
                  <a:lnTo>
                    <a:pt x="5233" y="674"/>
                  </a:lnTo>
                  <a:cubicBezTo>
                    <a:pt x="4714" y="891"/>
                    <a:pt x="4333" y="995"/>
                    <a:pt x="3992" y="995"/>
                  </a:cubicBezTo>
                  <a:cubicBezTo>
                    <a:pt x="3485" y="995"/>
                    <a:pt x="3066" y="765"/>
                    <a:pt x="2419" y="340"/>
                  </a:cubicBezTo>
                  <a:cubicBezTo>
                    <a:pt x="2068" y="110"/>
                    <a:pt x="1731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6">
              <a:extLst>
                <a:ext uri="{FF2B5EF4-FFF2-40B4-BE49-F238E27FC236}">
                  <a16:creationId xmlns:a16="http://schemas.microsoft.com/office/drawing/2014/main" id="{69E37450-9CAA-F972-1BC0-2A2E105F3ADE}"/>
                </a:ext>
              </a:extLst>
            </p:cNvPr>
            <p:cNvSpPr/>
            <p:nvPr/>
          </p:nvSpPr>
          <p:spPr>
            <a:xfrm>
              <a:off x="5190192" y="533135"/>
              <a:ext cx="869074" cy="212263"/>
            </a:xfrm>
            <a:custGeom>
              <a:avLst/>
              <a:gdLst/>
              <a:ahLst/>
              <a:cxnLst/>
              <a:rect l="l" t="t" r="r" b="b"/>
              <a:pathLst>
                <a:path w="10592" h="2587" extrusionOk="0">
                  <a:moveTo>
                    <a:pt x="10592" y="104"/>
                  </a:moveTo>
                  <a:cubicBezTo>
                    <a:pt x="10556" y="365"/>
                    <a:pt x="10470" y="614"/>
                    <a:pt x="10345" y="837"/>
                  </a:cubicBezTo>
                  <a:lnTo>
                    <a:pt x="10345" y="837"/>
                  </a:lnTo>
                  <a:cubicBezTo>
                    <a:pt x="10484" y="635"/>
                    <a:pt x="10574" y="388"/>
                    <a:pt x="10592" y="104"/>
                  </a:cubicBezTo>
                  <a:close/>
                  <a:moveTo>
                    <a:pt x="6573" y="0"/>
                  </a:moveTo>
                  <a:cubicBezTo>
                    <a:pt x="5512" y="0"/>
                    <a:pt x="5168" y="1138"/>
                    <a:pt x="4438" y="1715"/>
                  </a:cubicBezTo>
                  <a:cubicBezTo>
                    <a:pt x="4101" y="1982"/>
                    <a:pt x="3795" y="2083"/>
                    <a:pt x="3507" y="2083"/>
                  </a:cubicBezTo>
                  <a:cubicBezTo>
                    <a:pt x="2623" y="2083"/>
                    <a:pt x="1907" y="1135"/>
                    <a:pt x="949" y="1135"/>
                  </a:cubicBezTo>
                  <a:cubicBezTo>
                    <a:pt x="695" y="1135"/>
                    <a:pt x="424" y="1202"/>
                    <a:pt x="129" y="1370"/>
                  </a:cubicBezTo>
                  <a:cubicBezTo>
                    <a:pt x="0" y="1670"/>
                    <a:pt x="33" y="2135"/>
                    <a:pt x="31" y="2539"/>
                  </a:cubicBezTo>
                  <a:cubicBezTo>
                    <a:pt x="429" y="2173"/>
                    <a:pt x="828" y="2050"/>
                    <a:pt x="1227" y="2050"/>
                  </a:cubicBezTo>
                  <a:cubicBezTo>
                    <a:pt x="2057" y="2050"/>
                    <a:pt x="2889" y="2586"/>
                    <a:pt x="3718" y="2586"/>
                  </a:cubicBezTo>
                  <a:cubicBezTo>
                    <a:pt x="4066" y="2586"/>
                    <a:pt x="4414" y="2492"/>
                    <a:pt x="4760" y="2223"/>
                  </a:cubicBezTo>
                  <a:cubicBezTo>
                    <a:pt x="5437" y="1699"/>
                    <a:pt x="5388" y="689"/>
                    <a:pt x="6423" y="689"/>
                  </a:cubicBezTo>
                  <a:cubicBezTo>
                    <a:pt x="6424" y="689"/>
                    <a:pt x="6426" y="689"/>
                    <a:pt x="6428" y="689"/>
                  </a:cubicBezTo>
                  <a:cubicBezTo>
                    <a:pt x="7227" y="690"/>
                    <a:pt x="7737" y="1484"/>
                    <a:pt x="8460" y="1713"/>
                  </a:cubicBezTo>
                  <a:cubicBezTo>
                    <a:pt x="8602" y="1758"/>
                    <a:pt x="8744" y="1779"/>
                    <a:pt x="8884" y="1779"/>
                  </a:cubicBezTo>
                  <a:cubicBezTo>
                    <a:pt x="9483" y="1779"/>
                    <a:pt x="10033" y="1390"/>
                    <a:pt x="10345" y="837"/>
                  </a:cubicBezTo>
                  <a:lnTo>
                    <a:pt x="10345" y="837"/>
                  </a:lnTo>
                  <a:cubicBezTo>
                    <a:pt x="10083" y="1217"/>
                    <a:pt x="9647" y="1437"/>
                    <a:pt x="9187" y="1437"/>
                  </a:cubicBezTo>
                  <a:cubicBezTo>
                    <a:pt x="8963" y="1437"/>
                    <a:pt x="8734" y="1385"/>
                    <a:pt x="8517" y="1275"/>
                  </a:cubicBezTo>
                  <a:cubicBezTo>
                    <a:pt x="7803" y="912"/>
                    <a:pt x="7572" y="86"/>
                    <a:pt x="6716" y="7"/>
                  </a:cubicBezTo>
                  <a:cubicBezTo>
                    <a:pt x="6667" y="2"/>
                    <a:pt x="6619" y="0"/>
                    <a:pt x="6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6">
              <a:extLst>
                <a:ext uri="{FF2B5EF4-FFF2-40B4-BE49-F238E27FC236}">
                  <a16:creationId xmlns:a16="http://schemas.microsoft.com/office/drawing/2014/main" id="{636A8477-6C60-27F0-018E-2798590425A3}"/>
                </a:ext>
              </a:extLst>
            </p:cNvPr>
            <p:cNvSpPr/>
            <p:nvPr/>
          </p:nvSpPr>
          <p:spPr>
            <a:xfrm>
              <a:off x="5809757" y="695705"/>
              <a:ext cx="766347" cy="175915"/>
            </a:xfrm>
            <a:custGeom>
              <a:avLst/>
              <a:gdLst/>
              <a:ahLst/>
              <a:cxnLst/>
              <a:rect l="l" t="t" r="r" b="b"/>
              <a:pathLst>
                <a:path w="9340" h="2144" extrusionOk="0">
                  <a:moveTo>
                    <a:pt x="9340" y="1"/>
                  </a:moveTo>
                  <a:cubicBezTo>
                    <a:pt x="9157" y="347"/>
                    <a:pt x="8867" y="454"/>
                    <a:pt x="8547" y="454"/>
                  </a:cubicBezTo>
                  <a:cubicBezTo>
                    <a:pt x="8183" y="454"/>
                    <a:pt x="7780" y="315"/>
                    <a:pt x="7451" y="232"/>
                  </a:cubicBezTo>
                  <a:cubicBezTo>
                    <a:pt x="7236" y="178"/>
                    <a:pt x="7040" y="149"/>
                    <a:pt x="6859" y="149"/>
                  </a:cubicBezTo>
                  <a:cubicBezTo>
                    <a:pt x="6445" y="149"/>
                    <a:pt x="6100" y="297"/>
                    <a:pt x="5743" y="632"/>
                  </a:cubicBezTo>
                  <a:cubicBezTo>
                    <a:pt x="5345" y="1007"/>
                    <a:pt x="5019" y="1233"/>
                    <a:pt x="4557" y="1233"/>
                  </a:cubicBezTo>
                  <a:cubicBezTo>
                    <a:pt x="4407" y="1233"/>
                    <a:pt x="4244" y="1210"/>
                    <a:pt x="4059" y="1160"/>
                  </a:cubicBezTo>
                  <a:cubicBezTo>
                    <a:pt x="3386" y="978"/>
                    <a:pt x="2824" y="470"/>
                    <a:pt x="2110" y="341"/>
                  </a:cubicBezTo>
                  <a:cubicBezTo>
                    <a:pt x="1991" y="320"/>
                    <a:pt x="1859" y="309"/>
                    <a:pt x="1722" y="309"/>
                  </a:cubicBezTo>
                  <a:cubicBezTo>
                    <a:pt x="1122" y="309"/>
                    <a:pt x="406" y="515"/>
                    <a:pt x="38" y="926"/>
                  </a:cubicBezTo>
                  <a:cubicBezTo>
                    <a:pt x="26" y="1292"/>
                    <a:pt x="0" y="1819"/>
                    <a:pt x="136" y="2143"/>
                  </a:cubicBezTo>
                  <a:cubicBezTo>
                    <a:pt x="203" y="1434"/>
                    <a:pt x="1260" y="833"/>
                    <a:pt x="1879" y="828"/>
                  </a:cubicBezTo>
                  <a:cubicBezTo>
                    <a:pt x="1883" y="828"/>
                    <a:pt x="1887" y="828"/>
                    <a:pt x="1891" y="828"/>
                  </a:cubicBezTo>
                  <a:cubicBezTo>
                    <a:pt x="2644" y="828"/>
                    <a:pt x="3083" y="1251"/>
                    <a:pt x="3768" y="1451"/>
                  </a:cubicBezTo>
                  <a:cubicBezTo>
                    <a:pt x="4028" y="1527"/>
                    <a:pt x="4263" y="1566"/>
                    <a:pt x="4482" y="1566"/>
                  </a:cubicBezTo>
                  <a:cubicBezTo>
                    <a:pt x="4964" y="1566"/>
                    <a:pt x="5368" y="1376"/>
                    <a:pt x="5791" y="962"/>
                  </a:cubicBezTo>
                  <a:cubicBezTo>
                    <a:pt x="6146" y="615"/>
                    <a:pt x="6417" y="465"/>
                    <a:pt x="6751" y="465"/>
                  </a:cubicBezTo>
                  <a:cubicBezTo>
                    <a:pt x="6927" y="465"/>
                    <a:pt x="7121" y="507"/>
                    <a:pt x="7355" y="583"/>
                  </a:cubicBezTo>
                  <a:cubicBezTo>
                    <a:pt x="7592" y="662"/>
                    <a:pt x="7871" y="712"/>
                    <a:pt x="8144" y="712"/>
                  </a:cubicBezTo>
                  <a:cubicBezTo>
                    <a:pt x="8669" y="712"/>
                    <a:pt x="9176" y="527"/>
                    <a:pt x="9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6">
              <a:extLst>
                <a:ext uri="{FF2B5EF4-FFF2-40B4-BE49-F238E27FC236}">
                  <a16:creationId xmlns:a16="http://schemas.microsoft.com/office/drawing/2014/main" id="{817F1CB6-5140-4AF2-01D7-C8F3F2C50E62}"/>
                </a:ext>
              </a:extLst>
            </p:cNvPr>
            <p:cNvSpPr/>
            <p:nvPr/>
          </p:nvSpPr>
          <p:spPr>
            <a:xfrm>
              <a:off x="4664246" y="813448"/>
              <a:ext cx="425183" cy="120531"/>
            </a:xfrm>
            <a:custGeom>
              <a:avLst/>
              <a:gdLst/>
              <a:ahLst/>
              <a:cxnLst/>
              <a:rect l="l" t="t" r="r" b="b"/>
              <a:pathLst>
                <a:path w="5182" h="1469" extrusionOk="0">
                  <a:moveTo>
                    <a:pt x="5182" y="954"/>
                  </a:moveTo>
                  <a:lnTo>
                    <a:pt x="5182" y="954"/>
                  </a:lnTo>
                  <a:cubicBezTo>
                    <a:pt x="5108" y="985"/>
                    <a:pt x="5038" y="998"/>
                    <a:pt x="4969" y="998"/>
                  </a:cubicBezTo>
                  <a:cubicBezTo>
                    <a:pt x="4946" y="998"/>
                    <a:pt x="4923" y="996"/>
                    <a:pt x="4900" y="993"/>
                  </a:cubicBezTo>
                  <a:lnTo>
                    <a:pt x="4900" y="993"/>
                  </a:lnTo>
                  <a:cubicBezTo>
                    <a:pt x="4930" y="1002"/>
                    <a:pt x="4961" y="1006"/>
                    <a:pt x="4993" y="1006"/>
                  </a:cubicBezTo>
                  <a:cubicBezTo>
                    <a:pt x="5052" y="1006"/>
                    <a:pt x="5114" y="990"/>
                    <a:pt x="5182" y="954"/>
                  </a:cubicBezTo>
                  <a:close/>
                  <a:moveTo>
                    <a:pt x="437" y="1"/>
                  </a:moveTo>
                  <a:cubicBezTo>
                    <a:pt x="283" y="1"/>
                    <a:pt x="134" y="51"/>
                    <a:pt x="1" y="175"/>
                  </a:cubicBezTo>
                  <a:cubicBezTo>
                    <a:pt x="36" y="438"/>
                    <a:pt x="133" y="741"/>
                    <a:pt x="49" y="1003"/>
                  </a:cubicBezTo>
                  <a:cubicBezTo>
                    <a:pt x="338" y="869"/>
                    <a:pt x="517" y="738"/>
                    <a:pt x="744" y="738"/>
                  </a:cubicBezTo>
                  <a:cubicBezTo>
                    <a:pt x="853" y="738"/>
                    <a:pt x="974" y="768"/>
                    <a:pt x="1124" y="843"/>
                  </a:cubicBezTo>
                  <a:cubicBezTo>
                    <a:pt x="1431" y="996"/>
                    <a:pt x="1659" y="1335"/>
                    <a:pt x="1996" y="1430"/>
                  </a:cubicBezTo>
                  <a:cubicBezTo>
                    <a:pt x="2090" y="1457"/>
                    <a:pt x="2178" y="1469"/>
                    <a:pt x="2260" y="1469"/>
                  </a:cubicBezTo>
                  <a:cubicBezTo>
                    <a:pt x="2977" y="1469"/>
                    <a:pt x="3273" y="557"/>
                    <a:pt x="3874" y="557"/>
                  </a:cubicBezTo>
                  <a:cubicBezTo>
                    <a:pt x="3898" y="557"/>
                    <a:pt x="3922" y="559"/>
                    <a:pt x="3947" y="562"/>
                  </a:cubicBezTo>
                  <a:cubicBezTo>
                    <a:pt x="4269" y="602"/>
                    <a:pt x="4557" y="950"/>
                    <a:pt x="4900" y="993"/>
                  </a:cubicBezTo>
                  <a:lnTo>
                    <a:pt x="4900" y="993"/>
                  </a:lnTo>
                  <a:cubicBezTo>
                    <a:pt x="4600" y="909"/>
                    <a:pt x="4386" y="441"/>
                    <a:pt x="4068" y="369"/>
                  </a:cubicBezTo>
                  <a:cubicBezTo>
                    <a:pt x="4009" y="356"/>
                    <a:pt x="3953" y="350"/>
                    <a:pt x="3899" y="350"/>
                  </a:cubicBezTo>
                  <a:cubicBezTo>
                    <a:pt x="3518" y="350"/>
                    <a:pt x="3272" y="660"/>
                    <a:pt x="2968" y="869"/>
                  </a:cubicBezTo>
                  <a:cubicBezTo>
                    <a:pt x="2760" y="1012"/>
                    <a:pt x="2578" y="1073"/>
                    <a:pt x="2408" y="1073"/>
                  </a:cubicBezTo>
                  <a:cubicBezTo>
                    <a:pt x="2108" y="1073"/>
                    <a:pt x="1848" y="882"/>
                    <a:pt x="1561" y="612"/>
                  </a:cubicBezTo>
                  <a:cubicBezTo>
                    <a:pt x="1299" y="365"/>
                    <a:pt x="852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>
              <a:extLst>
                <a:ext uri="{FF2B5EF4-FFF2-40B4-BE49-F238E27FC236}">
                  <a16:creationId xmlns:a16="http://schemas.microsoft.com/office/drawing/2014/main" id="{3A27EE17-D7B9-655E-7884-F4430C2A3BD7}"/>
                </a:ext>
              </a:extLst>
            </p:cNvPr>
            <p:cNvSpPr/>
            <p:nvPr/>
          </p:nvSpPr>
          <p:spPr>
            <a:xfrm>
              <a:off x="5192735" y="1107188"/>
              <a:ext cx="1371220" cy="1757347"/>
            </a:xfrm>
            <a:custGeom>
              <a:avLst/>
              <a:gdLst/>
              <a:ahLst/>
              <a:cxnLst/>
              <a:rect l="l" t="t" r="r" b="b"/>
              <a:pathLst>
                <a:path w="16712" h="21418" fill="none" extrusionOk="0">
                  <a:moveTo>
                    <a:pt x="16712" y="16416"/>
                  </a:moveTo>
                  <a:lnTo>
                    <a:pt x="9250" y="0"/>
                  </a:lnTo>
                  <a:lnTo>
                    <a:pt x="7256" y="192"/>
                  </a:lnTo>
                  <a:lnTo>
                    <a:pt x="0" y="2141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6">
              <a:extLst>
                <a:ext uri="{FF2B5EF4-FFF2-40B4-BE49-F238E27FC236}">
                  <a16:creationId xmlns:a16="http://schemas.microsoft.com/office/drawing/2014/main" id="{C7529D4D-D73B-3B65-5EC7-3608C653E233}"/>
                </a:ext>
              </a:extLst>
            </p:cNvPr>
            <p:cNvSpPr/>
            <p:nvPr/>
          </p:nvSpPr>
          <p:spPr>
            <a:xfrm>
              <a:off x="3853513" y="976399"/>
              <a:ext cx="2328415" cy="2170114"/>
            </a:xfrm>
            <a:custGeom>
              <a:avLst/>
              <a:gdLst/>
              <a:ahLst/>
              <a:cxnLst/>
              <a:rect l="l" t="t" r="r" b="b"/>
              <a:pathLst>
                <a:path w="28378" h="32075" fill="none" extrusionOk="0">
                  <a:moveTo>
                    <a:pt x="0" y="32074"/>
                  </a:moveTo>
                  <a:lnTo>
                    <a:pt x="16601" y="1"/>
                  </a:lnTo>
                  <a:lnTo>
                    <a:pt x="28377" y="2576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6">
              <a:extLst>
                <a:ext uri="{FF2B5EF4-FFF2-40B4-BE49-F238E27FC236}">
                  <a16:creationId xmlns:a16="http://schemas.microsoft.com/office/drawing/2014/main" id="{9090AABC-1C51-5200-6421-87A61C08A587}"/>
                </a:ext>
              </a:extLst>
            </p:cNvPr>
            <p:cNvSpPr/>
            <p:nvPr/>
          </p:nvSpPr>
          <p:spPr>
            <a:xfrm>
              <a:off x="3612356" y="895580"/>
              <a:ext cx="1055737" cy="2145772"/>
            </a:xfrm>
            <a:custGeom>
              <a:avLst/>
              <a:gdLst/>
              <a:ahLst/>
              <a:cxnLst/>
              <a:rect l="l" t="t" r="r" b="b"/>
              <a:pathLst>
                <a:path w="12867" h="26152" fill="none" extrusionOk="0">
                  <a:moveTo>
                    <a:pt x="0" y="26151"/>
                  </a:moveTo>
                  <a:lnTo>
                    <a:pt x="1286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>
              <a:extLst>
                <a:ext uri="{FF2B5EF4-FFF2-40B4-BE49-F238E27FC236}">
                  <a16:creationId xmlns:a16="http://schemas.microsoft.com/office/drawing/2014/main" id="{45DDE454-7C99-4724-AD53-E916C2EF6BF8}"/>
                </a:ext>
              </a:extLst>
            </p:cNvPr>
            <p:cNvSpPr/>
            <p:nvPr/>
          </p:nvSpPr>
          <p:spPr>
            <a:xfrm>
              <a:off x="4781169" y="2864463"/>
              <a:ext cx="717773" cy="1273498"/>
            </a:xfrm>
            <a:custGeom>
              <a:avLst/>
              <a:gdLst/>
              <a:ahLst/>
              <a:cxnLst/>
              <a:rect l="l" t="t" r="r" b="b"/>
              <a:pathLst>
                <a:path w="8748" h="15521" fill="none" extrusionOk="0">
                  <a:moveTo>
                    <a:pt x="0" y="15521"/>
                  </a:moveTo>
                  <a:lnTo>
                    <a:pt x="4403" y="0"/>
                  </a:lnTo>
                  <a:lnTo>
                    <a:pt x="874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6">
              <a:extLst>
                <a:ext uri="{FF2B5EF4-FFF2-40B4-BE49-F238E27FC236}">
                  <a16:creationId xmlns:a16="http://schemas.microsoft.com/office/drawing/2014/main" id="{67AC55B5-26ED-D49B-1DB7-3EB78561E1A2}"/>
                </a:ext>
              </a:extLst>
            </p:cNvPr>
            <p:cNvSpPr/>
            <p:nvPr/>
          </p:nvSpPr>
          <p:spPr>
            <a:xfrm>
              <a:off x="4900470" y="2864463"/>
              <a:ext cx="479090" cy="1273498"/>
            </a:xfrm>
            <a:custGeom>
              <a:avLst/>
              <a:gdLst/>
              <a:ahLst/>
              <a:cxnLst/>
              <a:rect l="l" t="t" r="r" b="b"/>
              <a:pathLst>
                <a:path w="5839" h="15521" fill="none" extrusionOk="0">
                  <a:moveTo>
                    <a:pt x="0" y="15521"/>
                  </a:moveTo>
                  <a:lnTo>
                    <a:pt x="2940" y="0"/>
                  </a:lnTo>
                  <a:lnTo>
                    <a:pt x="5838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6">
              <a:extLst>
                <a:ext uri="{FF2B5EF4-FFF2-40B4-BE49-F238E27FC236}">
                  <a16:creationId xmlns:a16="http://schemas.microsoft.com/office/drawing/2014/main" id="{A2DF83C4-9F5D-FB74-1197-C033082236CD}"/>
                </a:ext>
              </a:extLst>
            </p:cNvPr>
            <p:cNvSpPr/>
            <p:nvPr/>
          </p:nvSpPr>
          <p:spPr>
            <a:xfrm>
              <a:off x="5010501" y="2864463"/>
              <a:ext cx="259114" cy="1273498"/>
            </a:xfrm>
            <a:custGeom>
              <a:avLst/>
              <a:gdLst/>
              <a:ahLst/>
              <a:cxnLst/>
              <a:rect l="l" t="t" r="r" b="b"/>
              <a:pathLst>
                <a:path w="3158" h="15521" fill="none" extrusionOk="0">
                  <a:moveTo>
                    <a:pt x="1" y="15521"/>
                  </a:moveTo>
                  <a:lnTo>
                    <a:pt x="1589" y="0"/>
                  </a:lnTo>
                  <a:lnTo>
                    <a:pt x="3157" y="15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>
              <a:extLst>
                <a:ext uri="{FF2B5EF4-FFF2-40B4-BE49-F238E27FC236}">
                  <a16:creationId xmlns:a16="http://schemas.microsoft.com/office/drawing/2014/main" id="{C489F7F3-31C0-58A0-DB6E-31F7F92E893E}"/>
                </a:ext>
              </a:extLst>
            </p:cNvPr>
            <p:cNvSpPr/>
            <p:nvPr/>
          </p:nvSpPr>
          <p:spPr>
            <a:xfrm>
              <a:off x="4140270" y="3005672"/>
              <a:ext cx="38974" cy="266827"/>
            </a:xfrm>
            <a:custGeom>
              <a:avLst/>
              <a:gdLst/>
              <a:ahLst/>
              <a:cxnLst/>
              <a:rect l="l" t="t" r="r" b="b"/>
              <a:pathLst>
                <a:path w="475" h="3252" fill="none" extrusionOk="0">
                  <a:moveTo>
                    <a:pt x="0" y="0"/>
                  </a:moveTo>
                  <a:lnTo>
                    <a:pt x="474" y="325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6">
              <a:extLst>
                <a:ext uri="{FF2B5EF4-FFF2-40B4-BE49-F238E27FC236}">
                  <a16:creationId xmlns:a16="http://schemas.microsoft.com/office/drawing/2014/main" id="{D5F52011-94DA-F080-63C1-0B62486092AD}"/>
                </a:ext>
              </a:extLst>
            </p:cNvPr>
            <p:cNvSpPr/>
            <p:nvPr/>
          </p:nvSpPr>
          <p:spPr>
            <a:xfrm>
              <a:off x="4274259" y="2145783"/>
              <a:ext cx="353800" cy="1230750"/>
            </a:xfrm>
            <a:custGeom>
              <a:avLst/>
              <a:gdLst/>
              <a:ahLst/>
              <a:cxnLst/>
              <a:rect l="l" t="t" r="r" b="b"/>
              <a:pathLst>
                <a:path w="4312" h="15000" fill="none" extrusionOk="0">
                  <a:moveTo>
                    <a:pt x="1" y="14131"/>
                  </a:moveTo>
                  <a:lnTo>
                    <a:pt x="4311" y="1"/>
                  </a:lnTo>
                  <a:lnTo>
                    <a:pt x="1047" y="14366"/>
                  </a:lnTo>
                  <a:lnTo>
                    <a:pt x="2089" y="14999"/>
                  </a:lnTo>
                  <a:lnTo>
                    <a:pt x="43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6">
              <a:extLst>
                <a:ext uri="{FF2B5EF4-FFF2-40B4-BE49-F238E27FC236}">
                  <a16:creationId xmlns:a16="http://schemas.microsoft.com/office/drawing/2014/main" id="{8C1915F9-366C-E21F-F7FF-DF25E405EDD0}"/>
                </a:ext>
              </a:extLst>
            </p:cNvPr>
            <p:cNvSpPr/>
            <p:nvPr/>
          </p:nvSpPr>
          <p:spPr>
            <a:xfrm>
              <a:off x="4655877" y="2628732"/>
              <a:ext cx="1684404" cy="2361481"/>
            </a:xfrm>
            <a:custGeom>
              <a:avLst/>
              <a:gdLst/>
              <a:ahLst/>
              <a:cxnLst/>
              <a:rect l="l" t="t" r="r" b="b"/>
              <a:pathLst>
                <a:path w="20529" h="28781" extrusionOk="0">
                  <a:moveTo>
                    <a:pt x="18390" y="0"/>
                  </a:moveTo>
                  <a:lnTo>
                    <a:pt x="11109" y="4017"/>
                  </a:lnTo>
                  <a:cubicBezTo>
                    <a:pt x="11109" y="4017"/>
                    <a:pt x="9559" y="18990"/>
                    <a:pt x="4681" y="18990"/>
                  </a:cubicBezTo>
                  <a:cubicBezTo>
                    <a:pt x="3938" y="18990"/>
                    <a:pt x="3336" y="18809"/>
                    <a:pt x="2848" y="18502"/>
                  </a:cubicBezTo>
                  <a:cubicBezTo>
                    <a:pt x="1592" y="21699"/>
                    <a:pt x="700" y="25008"/>
                    <a:pt x="1" y="28352"/>
                  </a:cubicBezTo>
                  <a:cubicBezTo>
                    <a:pt x="1275" y="28628"/>
                    <a:pt x="2812" y="28780"/>
                    <a:pt x="4657" y="28780"/>
                  </a:cubicBezTo>
                  <a:cubicBezTo>
                    <a:pt x="20529" y="28780"/>
                    <a:pt x="14858" y="19524"/>
                    <a:pt x="13438" y="14990"/>
                  </a:cubicBezTo>
                  <a:cubicBezTo>
                    <a:pt x="12017" y="10456"/>
                    <a:pt x="17524" y="8118"/>
                    <a:pt x="17524" y="8118"/>
                  </a:cubicBezTo>
                  <a:lnTo>
                    <a:pt x="1839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>
              <a:extLst>
                <a:ext uri="{FF2B5EF4-FFF2-40B4-BE49-F238E27FC236}">
                  <a16:creationId xmlns:a16="http://schemas.microsoft.com/office/drawing/2014/main" id="{E6DF6322-0FA1-2935-2219-8E2E3135058D}"/>
                </a:ext>
              </a:extLst>
            </p:cNvPr>
            <p:cNvSpPr/>
            <p:nvPr/>
          </p:nvSpPr>
          <p:spPr>
            <a:xfrm>
              <a:off x="5054573" y="-173756"/>
              <a:ext cx="176233" cy="4366153"/>
            </a:xfrm>
            <a:custGeom>
              <a:avLst/>
              <a:gdLst/>
              <a:ahLst/>
              <a:cxnLst/>
              <a:rect l="l" t="t" r="r" b="b"/>
              <a:pathLst>
                <a:path w="2148" h="51747" extrusionOk="0">
                  <a:moveTo>
                    <a:pt x="1671" y="1"/>
                  </a:moveTo>
                  <a:lnTo>
                    <a:pt x="0" y="51747"/>
                  </a:lnTo>
                  <a:lnTo>
                    <a:pt x="1577" y="51747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>
              <a:extLst>
                <a:ext uri="{FF2B5EF4-FFF2-40B4-BE49-F238E27FC236}">
                  <a16:creationId xmlns:a16="http://schemas.microsoft.com/office/drawing/2014/main" id="{F60AFB00-66D5-1DC0-6A05-F61FE1AB45A9}"/>
                </a:ext>
              </a:extLst>
            </p:cNvPr>
            <p:cNvSpPr/>
            <p:nvPr/>
          </p:nvSpPr>
          <p:spPr>
            <a:xfrm>
              <a:off x="5092715" y="2845017"/>
              <a:ext cx="106501" cy="217515"/>
            </a:xfrm>
            <a:custGeom>
              <a:avLst/>
              <a:gdLst/>
              <a:ahLst/>
              <a:cxnLst/>
              <a:rect l="l" t="t" r="r" b="b"/>
              <a:pathLst>
                <a:path w="1298" h="2651" extrusionOk="0">
                  <a:moveTo>
                    <a:pt x="1298" y="1"/>
                  </a:moveTo>
                  <a:lnTo>
                    <a:pt x="1298" y="1"/>
                  </a:lnTo>
                  <a:cubicBezTo>
                    <a:pt x="882" y="107"/>
                    <a:pt x="468" y="221"/>
                    <a:pt x="77" y="280"/>
                  </a:cubicBezTo>
                  <a:lnTo>
                    <a:pt x="0" y="2650"/>
                  </a:lnTo>
                  <a:cubicBezTo>
                    <a:pt x="303" y="2380"/>
                    <a:pt x="562" y="2054"/>
                    <a:pt x="786" y="1595"/>
                  </a:cubicBezTo>
                  <a:cubicBezTo>
                    <a:pt x="822" y="1824"/>
                    <a:pt x="1020" y="2084"/>
                    <a:pt x="1273" y="2290"/>
                  </a:cubicBezTo>
                  <a:lnTo>
                    <a:pt x="129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>
              <a:extLst>
                <a:ext uri="{FF2B5EF4-FFF2-40B4-BE49-F238E27FC236}">
                  <a16:creationId xmlns:a16="http://schemas.microsoft.com/office/drawing/2014/main" id="{07895821-A114-B5FC-0CF8-695244529B09}"/>
                </a:ext>
              </a:extLst>
            </p:cNvPr>
            <p:cNvSpPr/>
            <p:nvPr/>
          </p:nvSpPr>
          <p:spPr>
            <a:xfrm>
              <a:off x="5105351" y="1760802"/>
              <a:ext cx="106009" cy="910181"/>
            </a:xfrm>
            <a:custGeom>
              <a:avLst/>
              <a:gdLst/>
              <a:ahLst/>
              <a:cxnLst/>
              <a:rect l="l" t="t" r="r" b="b"/>
              <a:pathLst>
                <a:path w="1292" h="11093" extrusionOk="0">
                  <a:moveTo>
                    <a:pt x="1292" y="0"/>
                  </a:moveTo>
                  <a:lnTo>
                    <a:pt x="1292" y="0"/>
                  </a:lnTo>
                  <a:cubicBezTo>
                    <a:pt x="990" y="20"/>
                    <a:pt x="682" y="33"/>
                    <a:pt x="393" y="33"/>
                  </a:cubicBezTo>
                  <a:cubicBezTo>
                    <a:pt x="381" y="33"/>
                    <a:pt x="369" y="33"/>
                    <a:pt x="358" y="33"/>
                  </a:cubicBezTo>
                  <a:lnTo>
                    <a:pt x="1" y="11093"/>
                  </a:lnTo>
                  <a:lnTo>
                    <a:pt x="3" y="11093"/>
                  </a:lnTo>
                  <a:cubicBezTo>
                    <a:pt x="388" y="11042"/>
                    <a:pt x="779" y="10981"/>
                    <a:pt x="1171" y="10921"/>
                  </a:cubicBezTo>
                  <a:lnTo>
                    <a:pt x="129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>
              <a:extLst>
                <a:ext uri="{FF2B5EF4-FFF2-40B4-BE49-F238E27FC236}">
                  <a16:creationId xmlns:a16="http://schemas.microsoft.com/office/drawing/2014/main" id="{AE159E08-0763-07E4-BFFD-912378F4721A}"/>
                </a:ext>
              </a:extLst>
            </p:cNvPr>
            <p:cNvSpPr/>
            <p:nvPr/>
          </p:nvSpPr>
          <p:spPr>
            <a:xfrm>
              <a:off x="5136366" y="1615081"/>
              <a:ext cx="76553" cy="96901"/>
            </a:xfrm>
            <a:custGeom>
              <a:avLst/>
              <a:gdLst/>
              <a:ahLst/>
              <a:cxnLst/>
              <a:rect l="l" t="t" r="r" b="b"/>
              <a:pathLst>
                <a:path w="933" h="1181" extrusionOk="0">
                  <a:moveTo>
                    <a:pt x="757" y="0"/>
                  </a:moveTo>
                  <a:cubicBezTo>
                    <a:pt x="732" y="0"/>
                    <a:pt x="707" y="1"/>
                    <a:pt x="681" y="1"/>
                  </a:cubicBezTo>
                  <a:cubicBezTo>
                    <a:pt x="493" y="3"/>
                    <a:pt x="272" y="3"/>
                    <a:pt x="38" y="8"/>
                  </a:cubicBezTo>
                  <a:lnTo>
                    <a:pt x="1" y="1180"/>
                  </a:lnTo>
                  <a:cubicBezTo>
                    <a:pt x="303" y="1149"/>
                    <a:pt x="620" y="1156"/>
                    <a:pt x="920" y="1151"/>
                  </a:cubicBezTo>
                  <a:lnTo>
                    <a:pt x="932" y="3"/>
                  </a:lnTo>
                  <a:cubicBezTo>
                    <a:pt x="876" y="2"/>
                    <a:pt x="818" y="0"/>
                    <a:pt x="757" y="0"/>
                  </a:cubicBez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>
              <a:extLst>
                <a:ext uri="{FF2B5EF4-FFF2-40B4-BE49-F238E27FC236}">
                  <a16:creationId xmlns:a16="http://schemas.microsoft.com/office/drawing/2014/main" id="{F2311010-BCE9-1CEA-3642-8BFB51D7B2C6}"/>
                </a:ext>
              </a:extLst>
            </p:cNvPr>
            <p:cNvSpPr/>
            <p:nvPr/>
          </p:nvSpPr>
          <p:spPr>
            <a:xfrm>
              <a:off x="5054562" y="4034338"/>
              <a:ext cx="131690" cy="211525"/>
            </a:xfrm>
            <a:custGeom>
              <a:avLst/>
              <a:gdLst/>
              <a:ahLst/>
              <a:cxnLst/>
              <a:rect l="l" t="t" r="r" b="b"/>
              <a:pathLst>
                <a:path w="1605" h="2578" extrusionOk="0">
                  <a:moveTo>
                    <a:pt x="1604" y="0"/>
                  </a:moveTo>
                  <a:lnTo>
                    <a:pt x="1604" y="0"/>
                  </a:lnTo>
                  <a:cubicBezTo>
                    <a:pt x="1189" y="116"/>
                    <a:pt x="768" y="182"/>
                    <a:pt x="351" y="182"/>
                  </a:cubicBezTo>
                  <a:cubicBezTo>
                    <a:pt x="260" y="182"/>
                    <a:pt x="169" y="179"/>
                    <a:pt x="78" y="172"/>
                  </a:cubicBezTo>
                  <a:lnTo>
                    <a:pt x="0" y="2578"/>
                  </a:lnTo>
                  <a:lnTo>
                    <a:pt x="1575" y="2578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>
              <a:extLst>
                <a:ext uri="{FF2B5EF4-FFF2-40B4-BE49-F238E27FC236}">
                  <a16:creationId xmlns:a16="http://schemas.microsoft.com/office/drawing/2014/main" id="{78E6DC48-7985-A8EC-DF99-D924EDF78618}"/>
                </a:ext>
              </a:extLst>
            </p:cNvPr>
            <p:cNvSpPr/>
            <p:nvPr/>
          </p:nvSpPr>
          <p:spPr>
            <a:xfrm>
              <a:off x="5170089" y="-157755"/>
              <a:ext cx="44553" cy="1145254"/>
            </a:xfrm>
            <a:custGeom>
              <a:avLst/>
              <a:gdLst/>
              <a:ahLst/>
              <a:cxnLst/>
              <a:rect l="l" t="t" r="r" b="b"/>
              <a:pathLst>
                <a:path w="543" h="13958" extrusionOk="0">
                  <a:moveTo>
                    <a:pt x="449" y="1"/>
                  </a:moveTo>
                  <a:lnTo>
                    <a:pt x="0" y="13958"/>
                  </a:lnTo>
                  <a:cubicBezTo>
                    <a:pt x="131" y="13906"/>
                    <a:pt x="260" y="13852"/>
                    <a:pt x="390" y="13799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>
              <a:extLst>
                <a:ext uri="{FF2B5EF4-FFF2-40B4-BE49-F238E27FC236}">
                  <a16:creationId xmlns:a16="http://schemas.microsoft.com/office/drawing/2014/main" id="{87A469A5-72C9-130F-A421-C1AF12E488FD}"/>
                </a:ext>
              </a:extLst>
            </p:cNvPr>
            <p:cNvSpPr/>
            <p:nvPr/>
          </p:nvSpPr>
          <p:spPr>
            <a:xfrm>
              <a:off x="5133331" y="2685101"/>
              <a:ext cx="36020" cy="105762"/>
            </a:xfrm>
            <a:custGeom>
              <a:avLst/>
              <a:gdLst/>
              <a:ahLst/>
              <a:cxnLst/>
              <a:rect l="l" t="t" r="r" b="b"/>
              <a:pathLst>
                <a:path w="439" h="1289" extrusionOk="0">
                  <a:moveTo>
                    <a:pt x="438" y="1"/>
                  </a:moveTo>
                  <a:cubicBezTo>
                    <a:pt x="305" y="48"/>
                    <a:pt x="170" y="99"/>
                    <a:pt x="38" y="152"/>
                  </a:cubicBezTo>
                  <a:lnTo>
                    <a:pt x="0" y="1288"/>
                  </a:lnTo>
                  <a:cubicBezTo>
                    <a:pt x="143" y="1234"/>
                    <a:pt x="285" y="1174"/>
                    <a:pt x="426" y="1114"/>
                  </a:cubicBezTo>
                  <a:lnTo>
                    <a:pt x="438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>
              <a:extLst>
                <a:ext uri="{FF2B5EF4-FFF2-40B4-BE49-F238E27FC236}">
                  <a16:creationId xmlns:a16="http://schemas.microsoft.com/office/drawing/2014/main" id="{A88B6290-12A2-86FD-F089-2D1B2AD41893}"/>
                </a:ext>
              </a:extLst>
            </p:cNvPr>
            <p:cNvSpPr/>
            <p:nvPr/>
          </p:nvSpPr>
          <p:spPr>
            <a:xfrm>
              <a:off x="5095505" y="3272500"/>
              <a:ext cx="67199" cy="676502"/>
            </a:xfrm>
            <a:custGeom>
              <a:avLst/>
              <a:gdLst/>
              <a:ahLst/>
              <a:cxnLst/>
              <a:rect l="l" t="t" r="r" b="b"/>
              <a:pathLst>
                <a:path w="819" h="8245" extrusionOk="0">
                  <a:moveTo>
                    <a:pt x="818" y="0"/>
                  </a:moveTo>
                  <a:cubicBezTo>
                    <a:pt x="623" y="190"/>
                    <a:pt x="433" y="384"/>
                    <a:pt x="248" y="584"/>
                  </a:cubicBezTo>
                  <a:lnTo>
                    <a:pt x="0" y="8244"/>
                  </a:lnTo>
                  <a:cubicBezTo>
                    <a:pt x="264" y="8070"/>
                    <a:pt x="508" y="7861"/>
                    <a:pt x="735" y="7629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>
              <a:extLst>
                <a:ext uri="{FF2B5EF4-FFF2-40B4-BE49-F238E27FC236}">
                  <a16:creationId xmlns:a16="http://schemas.microsoft.com/office/drawing/2014/main" id="{640D971C-F329-DF68-51FA-E4925A45617D}"/>
                </a:ext>
              </a:extLst>
            </p:cNvPr>
            <p:cNvSpPr/>
            <p:nvPr/>
          </p:nvSpPr>
          <p:spPr>
            <a:xfrm>
              <a:off x="4526893" y="666495"/>
              <a:ext cx="164510" cy="2787977"/>
            </a:xfrm>
            <a:custGeom>
              <a:avLst/>
              <a:gdLst/>
              <a:ahLst/>
              <a:cxnLst/>
              <a:rect l="l" t="t" r="r" b="b"/>
              <a:pathLst>
                <a:path w="2005" h="33979" extrusionOk="0">
                  <a:moveTo>
                    <a:pt x="1721" y="1"/>
                  </a:moveTo>
                  <a:lnTo>
                    <a:pt x="1" y="33652"/>
                  </a:lnTo>
                  <a:lnTo>
                    <a:pt x="959" y="33979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>
              <a:extLst>
                <a:ext uri="{FF2B5EF4-FFF2-40B4-BE49-F238E27FC236}">
                  <a16:creationId xmlns:a16="http://schemas.microsoft.com/office/drawing/2014/main" id="{F418AC8C-ECC0-CF3D-1BE5-90AEA8EAB398}"/>
                </a:ext>
              </a:extLst>
            </p:cNvPr>
            <p:cNvSpPr/>
            <p:nvPr/>
          </p:nvSpPr>
          <p:spPr>
            <a:xfrm>
              <a:off x="4617313" y="1729377"/>
              <a:ext cx="25436" cy="242130"/>
            </a:xfrm>
            <a:custGeom>
              <a:avLst/>
              <a:gdLst/>
              <a:ahLst/>
              <a:cxnLst/>
              <a:rect l="l" t="t" r="r" b="b"/>
              <a:pathLst>
                <a:path w="310" h="2951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56" y="28"/>
                    <a:pt x="202" y="53"/>
                    <a:pt x="147" y="81"/>
                  </a:cubicBezTo>
                  <a:lnTo>
                    <a:pt x="0" y="2951"/>
                  </a:lnTo>
                  <a:cubicBezTo>
                    <a:pt x="75" y="2909"/>
                    <a:pt x="150" y="2867"/>
                    <a:pt x="224" y="2825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>
              <a:extLst>
                <a:ext uri="{FF2B5EF4-FFF2-40B4-BE49-F238E27FC236}">
                  <a16:creationId xmlns:a16="http://schemas.microsoft.com/office/drawing/2014/main" id="{8EF3B094-192D-8EE4-7206-3C8A00FE914D}"/>
                </a:ext>
              </a:extLst>
            </p:cNvPr>
            <p:cNvSpPr/>
            <p:nvPr/>
          </p:nvSpPr>
          <p:spPr>
            <a:xfrm>
              <a:off x="4550196" y="2997631"/>
              <a:ext cx="53579" cy="294724"/>
            </a:xfrm>
            <a:custGeom>
              <a:avLst/>
              <a:gdLst/>
              <a:ahLst/>
              <a:cxnLst/>
              <a:rect l="l" t="t" r="r" b="b"/>
              <a:pathLst>
                <a:path w="653" h="3592" extrusionOk="0">
                  <a:moveTo>
                    <a:pt x="653" y="1"/>
                  </a:moveTo>
                  <a:lnTo>
                    <a:pt x="653" y="1"/>
                  </a:lnTo>
                  <a:cubicBezTo>
                    <a:pt x="489" y="96"/>
                    <a:pt x="328" y="193"/>
                    <a:pt x="164" y="291"/>
                  </a:cubicBezTo>
                  <a:lnTo>
                    <a:pt x="0" y="3498"/>
                  </a:lnTo>
                  <a:cubicBezTo>
                    <a:pt x="181" y="3529"/>
                    <a:pt x="362" y="3561"/>
                    <a:pt x="542" y="3591"/>
                  </a:cubicBezTo>
                  <a:lnTo>
                    <a:pt x="65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>
              <a:extLst>
                <a:ext uri="{FF2B5EF4-FFF2-40B4-BE49-F238E27FC236}">
                  <a16:creationId xmlns:a16="http://schemas.microsoft.com/office/drawing/2014/main" id="{0BA9E25D-F97A-4A53-1C7C-7079428A4302}"/>
                </a:ext>
              </a:extLst>
            </p:cNvPr>
            <p:cNvSpPr/>
            <p:nvPr/>
          </p:nvSpPr>
          <p:spPr>
            <a:xfrm>
              <a:off x="5800485" y="728526"/>
              <a:ext cx="188551" cy="2288375"/>
            </a:xfrm>
            <a:custGeom>
              <a:avLst/>
              <a:gdLst/>
              <a:ahLst/>
              <a:cxnLst/>
              <a:rect l="l" t="t" r="r" b="b"/>
              <a:pathLst>
                <a:path w="2298" h="27890" extrusionOk="0">
                  <a:moveTo>
                    <a:pt x="0" y="0"/>
                  </a:moveTo>
                  <a:lnTo>
                    <a:pt x="1252" y="27889"/>
                  </a:lnTo>
                  <a:lnTo>
                    <a:pt x="2297" y="2740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>
              <a:extLst>
                <a:ext uri="{FF2B5EF4-FFF2-40B4-BE49-F238E27FC236}">
                  <a16:creationId xmlns:a16="http://schemas.microsoft.com/office/drawing/2014/main" id="{4590A40A-656B-92CA-3D05-0EDB0D1398F8}"/>
                </a:ext>
              </a:extLst>
            </p:cNvPr>
            <p:cNvSpPr/>
            <p:nvPr/>
          </p:nvSpPr>
          <p:spPr>
            <a:xfrm>
              <a:off x="5851028" y="1501277"/>
              <a:ext cx="40861" cy="365697"/>
            </a:xfrm>
            <a:custGeom>
              <a:avLst/>
              <a:gdLst/>
              <a:ahLst/>
              <a:cxnLst/>
              <a:rect l="l" t="t" r="r" b="b"/>
              <a:pathLst>
                <a:path w="498" h="4457" extrusionOk="0">
                  <a:moveTo>
                    <a:pt x="181" y="1"/>
                  </a:moveTo>
                  <a:cubicBezTo>
                    <a:pt x="121" y="1"/>
                    <a:pt x="61" y="3"/>
                    <a:pt x="1" y="4"/>
                  </a:cubicBezTo>
                  <a:lnTo>
                    <a:pt x="200" y="4456"/>
                  </a:lnTo>
                  <a:cubicBezTo>
                    <a:pt x="301" y="4425"/>
                    <a:pt x="399" y="4392"/>
                    <a:pt x="498" y="4354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>
              <a:extLst>
                <a:ext uri="{FF2B5EF4-FFF2-40B4-BE49-F238E27FC236}">
                  <a16:creationId xmlns:a16="http://schemas.microsoft.com/office/drawing/2014/main" id="{4857F3C6-5888-2A8E-185C-ECB797AB9DEF}"/>
                </a:ext>
              </a:extLst>
            </p:cNvPr>
            <p:cNvSpPr/>
            <p:nvPr/>
          </p:nvSpPr>
          <p:spPr>
            <a:xfrm>
              <a:off x="5899274" y="2551523"/>
              <a:ext cx="50707" cy="132511"/>
            </a:xfrm>
            <a:custGeom>
              <a:avLst/>
              <a:gdLst/>
              <a:ahLst/>
              <a:cxnLst/>
              <a:rect l="l" t="t" r="r" b="b"/>
              <a:pathLst>
                <a:path w="618" h="1615" extrusionOk="0">
                  <a:moveTo>
                    <a:pt x="523" y="1"/>
                  </a:moveTo>
                  <a:cubicBezTo>
                    <a:pt x="335" y="94"/>
                    <a:pt x="158" y="202"/>
                    <a:pt x="1" y="321"/>
                  </a:cubicBezTo>
                  <a:lnTo>
                    <a:pt x="59" y="1614"/>
                  </a:lnTo>
                  <a:cubicBezTo>
                    <a:pt x="249" y="1516"/>
                    <a:pt x="433" y="1412"/>
                    <a:pt x="617" y="1302"/>
                  </a:cubicBezTo>
                  <a:lnTo>
                    <a:pt x="523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>
              <a:extLst>
                <a:ext uri="{FF2B5EF4-FFF2-40B4-BE49-F238E27FC236}">
                  <a16:creationId xmlns:a16="http://schemas.microsoft.com/office/drawing/2014/main" id="{A7EEE16F-6066-B242-F734-E0508E950D2B}"/>
                </a:ext>
              </a:extLst>
            </p:cNvPr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2720" y="323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>
              <a:extLst>
                <a:ext uri="{FF2B5EF4-FFF2-40B4-BE49-F238E27FC236}">
                  <a16:creationId xmlns:a16="http://schemas.microsoft.com/office/drawing/2014/main" id="{F845BF97-D273-EC3A-4BCD-D59C5AD18273}"/>
                </a:ext>
              </a:extLst>
            </p:cNvPr>
            <p:cNvSpPr/>
            <p:nvPr/>
          </p:nvSpPr>
          <p:spPr>
            <a:xfrm>
              <a:off x="4512617" y="1333648"/>
              <a:ext cx="289554" cy="265678"/>
            </a:xfrm>
            <a:custGeom>
              <a:avLst/>
              <a:gdLst/>
              <a:ahLst/>
              <a:cxnLst/>
              <a:rect l="l" t="t" r="r" b="b"/>
              <a:pathLst>
                <a:path w="3529" h="3238" extrusionOk="0">
                  <a:moveTo>
                    <a:pt x="3528" y="1"/>
                  </a:moveTo>
                  <a:lnTo>
                    <a:pt x="1" y="187"/>
                  </a:lnTo>
                  <a:lnTo>
                    <a:pt x="514" y="3237"/>
                  </a:lnTo>
                  <a:lnTo>
                    <a:pt x="959" y="3237"/>
                  </a:lnTo>
                  <a:lnTo>
                    <a:pt x="514" y="940"/>
                  </a:lnTo>
                  <a:lnTo>
                    <a:pt x="3411" y="467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>
              <a:extLst>
                <a:ext uri="{FF2B5EF4-FFF2-40B4-BE49-F238E27FC236}">
                  <a16:creationId xmlns:a16="http://schemas.microsoft.com/office/drawing/2014/main" id="{C1BB792E-98A5-8E38-51EB-C92762580101}"/>
                </a:ext>
              </a:extLst>
            </p:cNvPr>
            <p:cNvSpPr/>
            <p:nvPr/>
          </p:nvSpPr>
          <p:spPr>
            <a:xfrm>
              <a:off x="4656780" y="1399288"/>
              <a:ext cx="32328" cy="168941"/>
            </a:xfrm>
            <a:custGeom>
              <a:avLst/>
              <a:gdLst/>
              <a:ahLst/>
              <a:cxnLst/>
              <a:rect l="l" t="t" r="r" b="b"/>
              <a:pathLst>
                <a:path w="394" h="2059" extrusionOk="0">
                  <a:moveTo>
                    <a:pt x="394" y="0"/>
                  </a:moveTo>
                  <a:lnTo>
                    <a:pt x="115" y="70"/>
                  </a:lnTo>
                  <a:cubicBezTo>
                    <a:pt x="78" y="733"/>
                    <a:pt x="43" y="1396"/>
                    <a:pt x="1" y="2059"/>
                  </a:cubicBezTo>
                  <a:lnTo>
                    <a:pt x="274" y="2059"/>
                  </a:lnTo>
                  <a:cubicBezTo>
                    <a:pt x="202" y="1379"/>
                    <a:pt x="231" y="661"/>
                    <a:pt x="394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>
              <a:extLst>
                <a:ext uri="{FF2B5EF4-FFF2-40B4-BE49-F238E27FC236}">
                  <a16:creationId xmlns:a16="http://schemas.microsoft.com/office/drawing/2014/main" id="{A587B649-1FB8-8B8D-10E6-A47B143F7DA1}"/>
                </a:ext>
              </a:extLst>
            </p:cNvPr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3442" y="3866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>
              <a:extLst>
                <a:ext uri="{FF2B5EF4-FFF2-40B4-BE49-F238E27FC236}">
                  <a16:creationId xmlns:a16="http://schemas.microsoft.com/office/drawing/2014/main" id="{76880447-1093-DC8E-9D5A-6D2581541CFD}"/>
                </a:ext>
              </a:extLst>
            </p:cNvPr>
            <p:cNvSpPr/>
            <p:nvPr/>
          </p:nvSpPr>
          <p:spPr>
            <a:xfrm>
              <a:off x="5666168" y="1049835"/>
              <a:ext cx="345513" cy="317205"/>
            </a:xfrm>
            <a:custGeom>
              <a:avLst/>
              <a:gdLst/>
              <a:ahLst/>
              <a:cxnLst/>
              <a:rect l="l" t="t" r="r" b="b"/>
              <a:pathLst>
                <a:path w="4211" h="3866" extrusionOk="0">
                  <a:moveTo>
                    <a:pt x="4210" y="1"/>
                  </a:moveTo>
                  <a:lnTo>
                    <a:pt x="0" y="224"/>
                  </a:lnTo>
                  <a:lnTo>
                    <a:pt x="807" y="3866"/>
                  </a:lnTo>
                  <a:lnTo>
                    <a:pt x="1410" y="3866"/>
                  </a:lnTo>
                  <a:lnTo>
                    <a:pt x="789" y="1201"/>
                  </a:lnTo>
                  <a:lnTo>
                    <a:pt x="4060" y="759"/>
                  </a:lnTo>
                  <a:lnTo>
                    <a:pt x="4210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>
              <a:extLst>
                <a:ext uri="{FF2B5EF4-FFF2-40B4-BE49-F238E27FC236}">
                  <a16:creationId xmlns:a16="http://schemas.microsoft.com/office/drawing/2014/main" id="{52419C59-07A3-E7EC-6831-BAC38DB254B5}"/>
                </a:ext>
              </a:extLst>
            </p:cNvPr>
            <p:cNvSpPr/>
            <p:nvPr/>
          </p:nvSpPr>
          <p:spPr>
            <a:xfrm>
              <a:off x="5858577" y="1148296"/>
              <a:ext cx="117414" cy="202828"/>
            </a:xfrm>
            <a:custGeom>
              <a:avLst/>
              <a:gdLst/>
              <a:ahLst/>
              <a:cxnLst/>
              <a:rect l="l" t="t" r="r" b="b"/>
              <a:pathLst>
                <a:path w="1431" h="2472" extrusionOk="0">
                  <a:moveTo>
                    <a:pt x="1431" y="1"/>
                  </a:moveTo>
                  <a:cubicBezTo>
                    <a:pt x="1011" y="170"/>
                    <a:pt x="594" y="333"/>
                    <a:pt x="173" y="486"/>
                  </a:cubicBezTo>
                  <a:cubicBezTo>
                    <a:pt x="103" y="1146"/>
                    <a:pt x="50" y="1809"/>
                    <a:pt x="1" y="2471"/>
                  </a:cubicBezTo>
                  <a:lnTo>
                    <a:pt x="939" y="2471"/>
                  </a:lnTo>
                  <a:lnTo>
                    <a:pt x="1431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>
              <a:extLst>
                <a:ext uri="{FF2B5EF4-FFF2-40B4-BE49-F238E27FC236}">
                  <a16:creationId xmlns:a16="http://schemas.microsoft.com/office/drawing/2014/main" id="{44337F52-A251-2733-6EC2-0CE7F45B2143}"/>
                </a:ext>
              </a:extLst>
            </p:cNvPr>
            <p:cNvSpPr/>
            <p:nvPr/>
          </p:nvSpPr>
          <p:spPr>
            <a:xfrm>
              <a:off x="4474791" y="1303371"/>
              <a:ext cx="376117" cy="78358"/>
            </a:xfrm>
            <a:custGeom>
              <a:avLst/>
              <a:gdLst/>
              <a:ahLst/>
              <a:cxnLst/>
              <a:rect l="l" t="t" r="r" b="b"/>
              <a:pathLst>
                <a:path w="4584" h="955" extrusionOk="0">
                  <a:moveTo>
                    <a:pt x="4584" y="1"/>
                  </a:moveTo>
                  <a:lnTo>
                    <a:pt x="1" y="370"/>
                  </a:lnTo>
                  <a:lnTo>
                    <a:pt x="1" y="954"/>
                  </a:lnTo>
                  <a:lnTo>
                    <a:pt x="4584" y="483"/>
                  </a:lnTo>
                  <a:lnTo>
                    <a:pt x="458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>
              <a:extLst>
                <a:ext uri="{FF2B5EF4-FFF2-40B4-BE49-F238E27FC236}">
                  <a16:creationId xmlns:a16="http://schemas.microsoft.com/office/drawing/2014/main" id="{1CEA3DB4-50BE-8F83-860F-D3D789EF86D3}"/>
                </a:ext>
              </a:extLst>
            </p:cNvPr>
            <p:cNvSpPr/>
            <p:nvPr/>
          </p:nvSpPr>
          <p:spPr>
            <a:xfrm>
              <a:off x="5621040" y="1013733"/>
              <a:ext cx="449224" cy="93537"/>
            </a:xfrm>
            <a:custGeom>
              <a:avLst/>
              <a:gdLst/>
              <a:ahLst/>
              <a:cxnLst/>
              <a:rect l="l" t="t" r="r" b="b"/>
              <a:pathLst>
                <a:path w="5475" h="1140" extrusionOk="0">
                  <a:moveTo>
                    <a:pt x="5474" y="1"/>
                  </a:moveTo>
                  <a:lnTo>
                    <a:pt x="1" y="441"/>
                  </a:lnTo>
                  <a:lnTo>
                    <a:pt x="1" y="1139"/>
                  </a:lnTo>
                  <a:lnTo>
                    <a:pt x="5474" y="576"/>
                  </a:lnTo>
                  <a:lnTo>
                    <a:pt x="5474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>
              <a:extLst>
                <a:ext uri="{FF2B5EF4-FFF2-40B4-BE49-F238E27FC236}">
                  <a16:creationId xmlns:a16="http://schemas.microsoft.com/office/drawing/2014/main" id="{0CEF0C97-6D86-2393-9A37-51A06EC8747A}"/>
                </a:ext>
              </a:extLst>
            </p:cNvPr>
            <p:cNvSpPr/>
            <p:nvPr/>
          </p:nvSpPr>
          <p:spPr>
            <a:xfrm>
              <a:off x="4594831" y="1173157"/>
              <a:ext cx="980662" cy="676748"/>
            </a:xfrm>
            <a:custGeom>
              <a:avLst/>
              <a:gdLst/>
              <a:ahLst/>
              <a:cxnLst/>
              <a:rect l="l" t="t" r="r" b="b"/>
              <a:pathLst>
                <a:path w="11952" h="8248" extrusionOk="0">
                  <a:moveTo>
                    <a:pt x="11046" y="0"/>
                  </a:moveTo>
                  <a:lnTo>
                    <a:pt x="2779" y="1058"/>
                  </a:lnTo>
                  <a:cubicBezTo>
                    <a:pt x="2779" y="1058"/>
                    <a:pt x="0" y="3309"/>
                    <a:pt x="2483" y="8247"/>
                  </a:cubicBezTo>
                  <a:cubicBezTo>
                    <a:pt x="2483" y="8247"/>
                    <a:pt x="3933" y="6146"/>
                    <a:pt x="7691" y="6146"/>
                  </a:cubicBezTo>
                  <a:cubicBezTo>
                    <a:pt x="8874" y="6146"/>
                    <a:pt x="10285" y="6354"/>
                    <a:pt x="11952" y="6901"/>
                  </a:cubicBezTo>
                  <a:cubicBezTo>
                    <a:pt x="11952" y="6901"/>
                    <a:pt x="8460" y="2608"/>
                    <a:pt x="1104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>
              <a:extLst>
                <a:ext uri="{FF2B5EF4-FFF2-40B4-BE49-F238E27FC236}">
                  <a16:creationId xmlns:a16="http://schemas.microsoft.com/office/drawing/2014/main" id="{DAADFEA6-0700-24B4-6091-6BE73E47C692}"/>
                </a:ext>
              </a:extLst>
            </p:cNvPr>
            <p:cNvSpPr/>
            <p:nvPr/>
          </p:nvSpPr>
          <p:spPr>
            <a:xfrm>
              <a:off x="4722749" y="1435965"/>
              <a:ext cx="247709" cy="384568"/>
            </a:xfrm>
            <a:custGeom>
              <a:avLst/>
              <a:gdLst/>
              <a:ahLst/>
              <a:cxnLst/>
              <a:rect l="l" t="t" r="r" b="b"/>
              <a:pathLst>
                <a:path w="3019" h="4687" extrusionOk="0">
                  <a:moveTo>
                    <a:pt x="2622" y="1"/>
                  </a:moveTo>
                  <a:lnTo>
                    <a:pt x="2622" y="1"/>
                  </a:lnTo>
                  <a:cubicBezTo>
                    <a:pt x="2026" y="111"/>
                    <a:pt x="1436" y="246"/>
                    <a:pt x="858" y="403"/>
                  </a:cubicBezTo>
                  <a:cubicBezTo>
                    <a:pt x="607" y="472"/>
                    <a:pt x="358" y="545"/>
                    <a:pt x="111" y="626"/>
                  </a:cubicBezTo>
                  <a:cubicBezTo>
                    <a:pt x="1" y="1654"/>
                    <a:pt x="166" y="2997"/>
                    <a:pt x="965" y="4686"/>
                  </a:cubicBezTo>
                  <a:cubicBezTo>
                    <a:pt x="1269" y="4353"/>
                    <a:pt x="1923" y="3756"/>
                    <a:pt x="3018" y="3312"/>
                  </a:cubicBezTo>
                  <a:cubicBezTo>
                    <a:pt x="2672" y="2263"/>
                    <a:pt x="2535" y="1118"/>
                    <a:pt x="262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>
              <a:extLst>
                <a:ext uri="{FF2B5EF4-FFF2-40B4-BE49-F238E27FC236}">
                  <a16:creationId xmlns:a16="http://schemas.microsoft.com/office/drawing/2014/main" id="{8C4E6920-0ED6-306F-C1A1-89A84CFC9505}"/>
                </a:ext>
              </a:extLst>
            </p:cNvPr>
            <p:cNvSpPr/>
            <p:nvPr/>
          </p:nvSpPr>
          <p:spPr>
            <a:xfrm>
              <a:off x="5199874" y="1410857"/>
              <a:ext cx="334682" cy="299154"/>
            </a:xfrm>
            <a:custGeom>
              <a:avLst/>
              <a:gdLst/>
              <a:ahLst/>
              <a:cxnLst/>
              <a:rect l="l" t="t" r="r" b="b"/>
              <a:pathLst>
                <a:path w="4079" h="3646" extrusionOk="0">
                  <a:moveTo>
                    <a:pt x="1" y="0"/>
                  </a:moveTo>
                  <a:cubicBezTo>
                    <a:pt x="5" y="205"/>
                    <a:pt x="16" y="408"/>
                    <a:pt x="32" y="603"/>
                  </a:cubicBezTo>
                  <a:cubicBezTo>
                    <a:pt x="94" y="1388"/>
                    <a:pt x="241" y="2256"/>
                    <a:pt x="526" y="3057"/>
                  </a:cubicBezTo>
                  <a:cubicBezTo>
                    <a:pt x="1630" y="3079"/>
                    <a:pt x="2820" y="3275"/>
                    <a:pt x="4078" y="3645"/>
                  </a:cubicBezTo>
                  <a:cubicBezTo>
                    <a:pt x="3616" y="2962"/>
                    <a:pt x="2831" y="1642"/>
                    <a:pt x="2600" y="230"/>
                  </a:cubicBezTo>
                  <a:cubicBezTo>
                    <a:pt x="1848" y="94"/>
                    <a:pt x="1087" y="22"/>
                    <a:pt x="334" y="5"/>
                  </a:cubicBezTo>
                  <a:cubicBezTo>
                    <a:pt x="222" y="0"/>
                    <a:pt x="110" y="0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>
              <a:extLst>
                <a:ext uri="{FF2B5EF4-FFF2-40B4-BE49-F238E27FC236}">
                  <a16:creationId xmlns:a16="http://schemas.microsoft.com/office/drawing/2014/main" id="{490DA7C7-63FD-2F99-BFA0-F7B7FB54EBED}"/>
                </a:ext>
              </a:extLst>
            </p:cNvPr>
            <p:cNvSpPr/>
            <p:nvPr/>
          </p:nvSpPr>
          <p:spPr>
            <a:xfrm>
              <a:off x="4944942" y="1410857"/>
              <a:ext cx="282580" cy="291688"/>
            </a:xfrm>
            <a:custGeom>
              <a:avLst/>
              <a:gdLst/>
              <a:ahLst/>
              <a:cxnLst/>
              <a:rect l="l" t="t" r="r" b="b"/>
              <a:pathLst>
                <a:path w="3444" h="3555" extrusionOk="0">
                  <a:moveTo>
                    <a:pt x="2930" y="0"/>
                  </a:moveTo>
                  <a:cubicBezTo>
                    <a:pt x="1983" y="10"/>
                    <a:pt x="1031" y="107"/>
                    <a:pt x="91" y="273"/>
                  </a:cubicBezTo>
                  <a:cubicBezTo>
                    <a:pt x="0" y="1379"/>
                    <a:pt x="130" y="2515"/>
                    <a:pt x="471" y="3554"/>
                  </a:cubicBezTo>
                  <a:cubicBezTo>
                    <a:pt x="1241" y="3264"/>
                    <a:pt x="2213" y="3052"/>
                    <a:pt x="3422" y="3052"/>
                  </a:cubicBezTo>
                  <a:lnTo>
                    <a:pt x="3444" y="3052"/>
                  </a:lnTo>
                  <a:cubicBezTo>
                    <a:pt x="3167" y="2250"/>
                    <a:pt x="3025" y="1388"/>
                    <a:pt x="2962" y="603"/>
                  </a:cubicBezTo>
                  <a:cubicBezTo>
                    <a:pt x="2947" y="407"/>
                    <a:pt x="2936" y="205"/>
                    <a:pt x="293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6">
              <a:extLst>
                <a:ext uri="{FF2B5EF4-FFF2-40B4-BE49-F238E27FC236}">
                  <a16:creationId xmlns:a16="http://schemas.microsoft.com/office/drawing/2014/main" id="{CFB0A350-F83C-45EA-62F0-E8A6D9105B82}"/>
                </a:ext>
              </a:extLst>
            </p:cNvPr>
            <p:cNvSpPr/>
            <p:nvPr/>
          </p:nvSpPr>
          <p:spPr>
            <a:xfrm>
              <a:off x="5216694" y="1780659"/>
              <a:ext cx="1170771" cy="1021358"/>
            </a:xfrm>
            <a:custGeom>
              <a:avLst/>
              <a:gdLst/>
              <a:ahLst/>
              <a:cxnLst/>
              <a:rect l="l" t="t" r="r" b="b"/>
              <a:pathLst>
                <a:path w="14269" h="12448" extrusionOk="0">
                  <a:moveTo>
                    <a:pt x="12691" y="0"/>
                  </a:moveTo>
                  <a:lnTo>
                    <a:pt x="3440" y="3411"/>
                  </a:lnTo>
                  <a:cubicBezTo>
                    <a:pt x="0" y="8643"/>
                    <a:pt x="6964" y="12445"/>
                    <a:pt x="6964" y="12447"/>
                  </a:cubicBezTo>
                  <a:cubicBezTo>
                    <a:pt x="6108" y="8646"/>
                    <a:pt x="7713" y="7648"/>
                    <a:pt x="9635" y="7648"/>
                  </a:cubicBezTo>
                  <a:cubicBezTo>
                    <a:pt x="11759" y="7648"/>
                    <a:pt x="14268" y="8867"/>
                    <a:pt x="14268" y="8867"/>
                  </a:cubicBezTo>
                  <a:cubicBezTo>
                    <a:pt x="9883" y="6694"/>
                    <a:pt x="12691" y="0"/>
                    <a:pt x="126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>
              <a:extLst>
                <a:ext uri="{FF2B5EF4-FFF2-40B4-BE49-F238E27FC236}">
                  <a16:creationId xmlns:a16="http://schemas.microsoft.com/office/drawing/2014/main" id="{9C07500A-A678-8B64-0B03-5537C52D05C7}"/>
                </a:ext>
              </a:extLst>
            </p:cNvPr>
            <p:cNvSpPr/>
            <p:nvPr/>
          </p:nvSpPr>
          <p:spPr>
            <a:xfrm>
              <a:off x="5959992" y="2158173"/>
              <a:ext cx="314990" cy="287257"/>
            </a:xfrm>
            <a:custGeom>
              <a:avLst/>
              <a:gdLst/>
              <a:ahLst/>
              <a:cxnLst/>
              <a:rect l="l" t="t" r="r" b="b"/>
              <a:pathLst>
                <a:path w="3839" h="3501" extrusionOk="0">
                  <a:moveTo>
                    <a:pt x="2571" y="1"/>
                  </a:moveTo>
                  <a:cubicBezTo>
                    <a:pt x="2353" y="34"/>
                    <a:pt x="2135" y="62"/>
                    <a:pt x="1915" y="84"/>
                  </a:cubicBezTo>
                  <a:cubicBezTo>
                    <a:pt x="1296" y="146"/>
                    <a:pt x="645" y="172"/>
                    <a:pt x="1" y="236"/>
                  </a:cubicBezTo>
                  <a:cubicBezTo>
                    <a:pt x="234" y="1157"/>
                    <a:pt x="629" y="2028"/>
                    <a:pt x="1088" y="2875"/>
                  </a:cubicBezTo>
                  <a:cubicBezTo>
                    <a:pt x="2063" y="2953"/>
                    <a:pt x="3060" y="3229"/>
                    <a:pt x="3839" y="3500"/>
                  </a:cubicBezTo>
                  <a:cubicBezTo>
                    <a:pt x="2933" y="2534"/>
                    <a:pt x="2609" y="1257"/>
                    <a:pt x="2571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>
              <a:extLst>
                <a:ext uri="{FF2B5EF4-FFF2-40B4-BE49-F238E27FC236}">
                  <a16:creationId xmlns:a16="http://schemas.microsoft.com/office/drawing/2014/main" id="{D1E5D5B2-3361-8E67-48B3-46A43ABD5D8E}"/>
                </a:ext>
              </a:extLst>
            </p:cNvPr>
            <p:cNvSpPr/>
            <p:nvPr/>
          </p:nvSpPr>
          <p:spPr>
            <a:xfrm>
              <a:off x="5736486" y="2178767"/>
              <a:ext cx="296529" cy="274457"/>
            </a:xfrm>
            <a:custGeom>
              <a:avLst/>
              <a:gdLst/>
              <a:ahLst/>
              <a:cxnLst/>
              <a:rect l="l" t="t" r="r" b="b"/>
              <a:pathLst>
                <a:path w="3614" h="3345" extrusionOk="0">
                  <a:moveTo>
                    <a:pt x="2562" y="1"/>
                  </a:moveTo>
                  <a:cubicBezTo>
                    <a:pt x="1643" y="105"/>
                    <a:pt x="750" y="305"/>
                    <a:pt x="1" y="830"/>
                  </a:cubicBezTo>
                  <a:cubicBezTo>
                    <a:pt x="258" y="1695"/>
                    <a:pt x="620" y="2543"/>
                    <a:pt x="1039" y="3345"/>
                  </a:cubicBezTo>
                  <a:cubicBezTo>
                    <a:pt x="1562" y="2851"/>
                    <a:pt x="2320" y="2600"/>
                    <a:pt x="3299" y="2600"/>
                  </a:cubicBezTo>
                  <a:cubicBezTo>
                    <a:pt x="3403" y="2600"/>
                    <a:pt x="3508" y="2606"/>
                    <a:pt x="3614" y="2611"/>
                  </a:cubicBezTo>
                  <a:cubicBezTo>
                    <a:pt x="3171" y="1771"/>
                    <a:pt x="2788" y="911"/>
                    <a:pt x="2562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>
              <a:extLst>
                <a:ext uri="{FF2B5EF4-FFF2-40B4-BE49-F238E27FC236}">
                  <a16:creationId xmlns:a16="http://schemas.microsoft.com/office/drawing/2014/main" id="{41A6D3D8-8AB7-20CA-05BD-1299C91DBC67}"/>
                </a:ext>
              </a:extLst>
            </p:cNvPr>
            <p:cNvSpPr/>
            <p:nvPr/>
          </p:nvSpPr>
          <p:spPr>
            <a:xfrm>
              <a:off x="5421493" y="2023692"/>
              <a:ext cx="389984" cy="745752"/>
            </a:xfrm>
            <a:custGeom>
              <a:avLst/>
              <a:gdLst/>
              <a:ahLst/>
              <a:cxnLst/>
              <a:rect l="l" t="t" r="r" b="b"/>
              <a:pathLst>
                <a:path w="4753" h="9089" extrusionOk="0">
                  <a:moveTo>
                    <a:pt x="2725" y="1"/>
                  </a:moveTo>
                  <a:lnTo>
                    <a:pt x="1071" y="612"/>
                  </a:lnTo>
                  <a:cubicBezTo>
                    <a:pt x="254" y="1879"/>
                    <a:pt x="1" y="3165"/>
                    <a:pt x="315" y="4439"/>
                  </a:cubicBezTo>
                  <a:cubicBezTo>
                    <a:pt x="897" y="6786"/>
                    <a:pt x="3265" y="8498"/>
                    <a:pt x="4189" y="9089"/>
                  </a:cubicBezTo>
                  <a:cubicBezTo>
                    <a:pt x="3886" y="7463"/>
                    <a:pt x="4043" y="6251"/>
                    <a:pt x="4657" y="5479"/>
                  </a:cubicBezTo>
                  <a:cubicBezTo>
                    <a:pt x="4685" y="5439"/>
                    <a:pt x="4721" y="5407"/>
                    <a:pt x="4753" y="5371"/>
                  </a:cubicBezTo>
                  <a:cubicBezTo>
                    <a:pt x="4327" y="4561"/>
                    <a:pt x="3957" y="3705"/>
                    <a:pt x="3692" y="2830"/>
                  </a:cubicBezTo>
                  <a:cubicBezTo>
                    <a:pt x="3566" y="2929"/>
                    <a:pt x="3444" y="3036"/>
                    <a:pt x="3329" y="3156"/>
                  </a:cubicBezTo>
                  <a:cubicBezTo>
                    <a:pt x="2944" y="2174"/>
                    <a:pt x="2787" y="1087"/>
                    <a:pt x="272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>
              <a:extLst>
                <a:ext uri="{FF2B5EF4-FFF2-40B4-BE49-F238E27FC236}">
                  <a16:creationId xmlns:a16="http://schemas.microsoft.com/office/drawing/2014/main" id="{AC31B87A-697E-1B89-CCEC-6BA285640D98}"/>
                </a:ext>
              </a:extLst>
            </p:cNvPr>
            <p:cNvSpPr/>
            <p:nvPr/>
          </p:nvSpPr>
          <p:spPr>
            <a:xfrm>
              <a:off x="4445745" y="1727982"/>
              <a:ext cx="1285149" cy="951370"/>
            </a:xfrm>
            <a:custGeom>
              <a:avLst/>
              <a:gdLst/>
              <a:ahLst/>
              <a:cxnLst/>
              <a:rect l="l" t="t" r="r" b="b"/>
              <a:pathLst>
                <a:path w="15663" h="11595" extrusionOk="0">
                  <a:moveTo>
                    <a:pt x="14008" y="0"/>
                  </a:moveTo>
                  <a:lnTo>
                    <a:pt x="3535" y="1484"/>
                  </a:lnTo>
                  <a:cubicBezTo>
                    <a:pt x="0" y="6389"/>
                    <a:pt x="3731" y="11595"/>
                    <a:pt x="3731" y="11595"/>
                  </a:cubicBezTo>
                  <a:cubicBezTo>
                    <a:pt x="3731" y="11595"/>
                    <a:pt x="3731" y="11595"/>
                    <a:pt x="3731" y="11595"/>
                  </a:cubicBezTo>
                  <a:lnTo>
                    <a:pt x="15663" y="10054"/>
                  </a:lnTo>
                  <a:cubicBezTo>
                    <a:pt x="11950" y="6477"/>
                    <a:pt x="14008" y="1"/>
                    <a:pt x="1400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>
              <a:extLst>
                <a:ext uri="{FF2B5EF4-FFF2-40B4-BE49-F238E27FC236}">
                  <a16:creationId xmlns:a16="http://schemas.microsoft.com/office/drawing/2014/main" id="{F30F86E0-B32E-BBBC-DEF2-4E7C9B1FF3E6}"/>
                </a:ext>
              </a:extLst>
            </p:cNvPr>
            <p:cNvSpPr/>
            <p:nvPr/>
          </p:nvSpPr>
          <p:spPr>
            <a:xfrm>
              <a:off x="4918440" y="2116655"/>
              <a:ext cx="497797" cy="516012"/>
            </a:xfrm>
            <a:custGeom>
              <a:avLst/>
              <a:gdLst/>
              <a:ahLst/>
              <a:cxnLst/>
              <a:rect l="l" t="t" r="r" b="b"/>
              <a:pathLst>
                <a:path w="6067" h="6289" extrusionOk="0">
                  <a:moveTo>
                    <a:pt x="80" y="0"/>
                  </a:moveTo>
                  <a:lnTo>
                    <a:pt x="80" y="0"/>
                  </a:lnTo>
                  <a:cubicBezTo>
                    <a:pt x="0" y="1370"/>
                    <a:pt x="123" y="2763"/>
                    <a:pt x="358" y="4083"/>
                  </a:cubicBezTo>
                  <a:cubicBezTo>
                    <a:pt x="488" y="4806"/>
                    <a:pt x="653" y="5552"/>
                    <a:pt x="874" y="6288"/>
                  </a:cubicBezTo>
                  <a:lnTo>
                    <a:pt x="6066" y="5618"/>
                  </a:lnTo>
                  <a:cubicBezTo>
                    <a:pt x="5318" y="4080"/>
                    <a:pt x="4727" y="2459"/>
                    <a:pt x="4493" y="770"/>
                  </a:cubicBezTo>
                  <a:cubicBezTo>
                    <a:pt x="3346" y="601"/>
                    <a:pt x="2213" y="397"/>
                    <a:pt x="1047" y="206"/>
                  </a:cubicBezTo>
                  <a:cubicBezTo>
                    <a:pt x="715" y="149"/>
                    <a:pt x="396" y="80"/>
                    <a:pt x="80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>
              <a:extLst>
                <a:ext uri="{FF2B5EF4-FFF2-40B4-BE49-F238E27FC236}">
                  <a16:creationId xmlns:a16="http://schemas.microsoft.com/office/drawing/2014/main" id="{D80A754D-A0EC-0B20-6CF9-570F341380B0}"/>
                </a:ext>
              </a:extLst>
            </p:cNvPr>
            <p:cNvSpPr/>
            <p:nvPr/>
          </p:nvSpPr>
          <p:spPr>
            <a:xfrm>
              <a:off x="4552001" y="2012779"/>
              <a:ext cx="425101" cy="649426"/>
            </a:xfrm>
            <a:custGeom>
              <a:avLst/>
              <a:gdLst/>
              <a:ahLst/>
              <a:cxnLst/>
              <a:rect l="l" t="t" r="r" b="b"/>
              <a:pathLst>
                <a:path w="5181" h="7915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0" y="3756"/>
                    <a:pt x="2125" y="7296"/>
                    <a:pt x="2529" y="7914"/>
                  </a:cubicBezTo>
                  <a:lnTo>
                    <a:pt x="5180" y="7573"/>
                  </a:lnTo>
                  <a:cubicBezTo>
                    <a:pt x="4540" y="5537"/>
                    <a:pt x="4258" y="3347"/>
                    <a:pt x="4387" y="1223"/>
                  </a:cubicBezTo>
                  <a:cubicBezTo>
                    <a:pt x="3395" y="956"/>
                    <a:pt x="2470" y="566"/>
                    <a:pt x="1524" y="74"/>
                  </a:cubicBezTo>
                  <a:cubicBezTo>
                    <a:pt x="1478" y="50"/>
                    <a:pt x="1437" y="24"/>
                    <a:pt x="13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>
              <a:extLst>
                <a:ext uri="{FF2B5EF4-FFF2-40B4-BE49-F238E27FC236}">
                  <a16:creationId xmlns:a16="http://schemas.microsoft.com/office/drawing/2014/main" id="{D20EF3AC-BD78-A477-0930-F4763239E1EC}"/>
                </a:ext>
              </a:extLst>
            </p:cNvPr>
            <p:cNvSpPr/>
            <p:nvPr/>
          </p:nvSpPr>
          <p:spPr>
            <a:xfrm>
              <a:off x="5301863" y="2181721"/>
              <a:ext cx="395317" cy="394004"/>
            </a:xfrm>
            <a:custGeom>
              <a:avLst/>
              <a:gdLst/>
              <a:ahLst/>
              <a:cxnLst/>
              <a:rect l="l" t="t" r="r" b="b"/>
              <a:pathLst>
                <a:path w="4818" h="4802" extrusionOk="0">
                  <a:moveTo>
                    <a:pt x="0" y="1"/>
                  </a:moveTo>
                  <a:cubicBezTo>
                    <a:pt x="238" y="1675"/>
                    <a:pt x="830" y="3279"/>
                    <a:pt x="1576" y="4801"/>
                  </a:cubicBezTo>
                  <a:lnTo>
                    <a:pt x="4817" y="4382"/>
                  </a:lnTo>
                  <a:cubicBezTo>
                    <a:pt x="3725" y="3194"/>
                    <a:pt x="3189" y="1737"/>
                    <a:pt x="2962" y="309"/>
                  </a:cubicBezTo>
                  <a:cubicBezTo>
                    <a:pt x="2661" y="289"/>
                    <a:pt x="2360" y="265"/>
                    <a:pt x="2059" y="240"/>
                  </a:cubicBezTo>
                  <a:cubicBezTo>
                    <a:pt x="1361" y="180"/>
                    <a:pt x="678" y="97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>
              <a:extLst>
                <a:ext uri="{FF2B5EF4-FFF2-40B4-BE49-F238E27FC236}">
                  <a16:creationId xmlns:a16="http://schemas.microsoft.com/office/drawing/2014/main" id="{A7BE887B-298C-A7D3-3319-C4849B982970}"/>
                </a:ext>
              </a:extLst>
            </p:cNvPr>
            <p:cNvSpPr/>
            <p:nvPr/>
          </p:nvSpPr>
          <p:spPr>
            <a:xfrm>
              <a:off x="3499700" y="2453965"/>
              <a:ext cx="3285692" cy="2576616"/>
            </a:xfrm>
            <a:custGeom>
              <a:avLst/>
              <a:gdLst/>
              <a:ahLst/>
              <a:cxnLst/>
              <a:rect l="l" t="t" r="r" b="b"/>
              <a:pathLst>
                <a:path w="40045" h="31403" extrusionOk="0">
                  <a:moveTo>
                    <a:pt x="37347" y="0"/>
                  </a:moveTo>
                  <a:lnTo>
                    <a:pt x="27891" y="4806"/>
                  </a:lnTo>
                  <a:cubicBezTo>
                    <a:pt x="27891" y="4806"/>
                    <a:pt x="26206" y="20721"/>
                    <a:pt x="20053" y="20721"/>
                  </a:cubicBezTo>
                  <a:cubicBezTo>
                    <a:pt x="13899" y="20721"/>
                    <a:pt x="15349" y="12188"/>
                    <a:pt x="15349" y="12188"/>
                  </a:cubicBezTo>
                  <a:lnTo>
                    <a:pt x="650" y="6860"/>
                  </a:lnTo>
                  <a:lnTo>
                    <a:pt x="554" y="7157"/>
                  </a:lnTo>
                  <a:lnTo>
                    <a:pt x="10675" y="11221"/>
                  </a:lnTo>
                  <a:lnTo>
                    <a:pt x="10282" y="12046"/>
                  </a:lnTo>
                  <a:lnTo>
                    <a:pt x="11928" y="12853"/>
                  </a:lnTo>
                  <a:cubicBezTo>
                    <a:pt x="8597" y="19215"/>
                    <a:pt x="0" y="31403"/>
                    <a:pt x="20022" y="31403"/>
                  </a:cubicBezTo>
                  <a:cubicBezTo>
                    <a:pt x="40045" y="31403"/>
                    <a:pt x="32892" y="21302"/>
                    <a:pt x="31099" y="16356"/>
                  </a:cubicBezTo>
                  <a:cubicBezTo>
                    <a:pt x="29307" y="11409"/>
                    <a:pt x="36253" y="8858"/>
                    <a:pt x="36253" y="8858"/>
                  </a:cubicBezTo>
                  <a:lnTo>
                    <a:pt x="3734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>
              <a:extLst>
                <a:ext uri="{FF2B5EF4-FFF2-40B4-BE49-F238E27FC236}">
                  <a16:creationId xmlns:a16="http://schemas.microsoft.com/office/drawing/2014/main" id="{CAE3A68D-15D7-2D47-C19F-A489E2E7C56D}"/>
                </a:ext>
              </a:extLst>
            </p:cNvPr>
            <p:cNvSpPr/>
            <p:nvPr/>
          </p:nvSpPr>
          <p:spPr>
            <a:xfrm>
              <a:off x="5664275" y="2537400"/>
              <a:ext cx="861439" cy="1091216"/>
            </a:xfrm>
            <a:custGeom>
              <a:avLst/>
              <a:gdLst/>
              <a:ahLst/>
              <a:cxnLst/>
              <a:rect l="l" t="t" r="r" b="b"/>
              <a:pathLst>
                <a:path w="10254" h="13299" extrusionOk="0">
                  <a:moveTo>
                    <a:pt x="10253" y="1"/>
                  </a:moveTo>
                  <a:lnTo>
                    <a:pt x="2049" y="4169"/>
                  </a:lnTo>
                  <a:cubicBezTo>
                    <a:pt x="1906" y="5366"/>
                    <a:pt x="1335" y="9510"/>
                    <a:pt x="0" y="13299"/>
                  </a:cubicBezTo>
                  <a:cubicBezTo>
                    <a:pt x="1458" y="12772"/>
                    <a:pt x="2935" y="12297"/>
                    <a:pt x="4341" y="11646"/>
                  </a:cubicBezTo>
                  <a:cubicBezTo>
                    <a:pt x="5338" y="9573"/>
                    <a:pt x="7637" y="8118"/>
                    <a:pt x="9338" y="7423"/>
                  </a:cubicBezTo>
                  <a:lnTo>
                    <a:pt x="10253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>
              <a:extLst>
                <a:ext uri="{FF2B5EF4-FFF2-40B4-BE49-F238E27FC236}">
                  <a16:creationId xmlns:a16="http://schemas.microsoft.com/office/drawing/2014/main" id="{BE6EB941-99C1-C71F-4347-8726BC798405}"/>
                </a:ext>
              </a:extLst>
            </p:cNvPr>
            <p:cNvSpPr/>
            <p:nvPr/>
          </p:nvSpPr>
          <p:spPr>
            <a:xfrm>
              <a:off x="5788096" y="2409083"/>
              <a:ext cx="801218" cy="439296"/>
            </a:xfrm>
            <a:custGeom>
              <a:avLst/>
              <a:gdLst/>
              <a:ahLst/>
              <a:cxnLst/>
              <a:rect l="l" t="t" r="r" b="b"/>
              <a:pathLst>
                <a:path w="9765" h="5354" extrusionOk="0">
                  <a:moveTo>
                    <a:pt x="9765" y="0"/>
                  </a:moveTo>
                  <a:lnTo>
                    <a:pt x="0" y="4786"/>
                  </a:lnTo>
                  <a:lnTo>
                    <a:pt x="0" y="5353"/>
                  </a:lnTo>
                  <a:lnTo>
                    <a:pt x="9765" y="1039"/>
                  </a:lnTo>
                  <a:lnTo>
                    <a:pt x="976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>
              <a:extLst>
                <a:ext uri="{FF2B5EF4-FFF2-40B4-BE49-F238E27FC236}">
                  <a16:creationId xmlns:a16="http://schemas.microsoft.com/office/drawing/2014/main" id="{9DAD85B9-5462-28A7-AF17-49E5729BBF11}"/>
                </a:ext>
              </a:extLst>
            </p:cNvPr>
            <p:cNvSpPr/>
            <p:nvPr/>
          </p:nvSpPr>
          <p:spPr>
            <a:xfrm>
              <a:off x="5645738" y="3114963"/>
              <a:ext cx="879986" cy="419193"/>
            </a:xfrm>
            <a:custGeom>
              <a:avLst/>
              <a:gdLst/>
              <a:ahLst/>
              <a:cxnLst/>
              <a:rect l="l" t="t" r="r" b="b"/>
              <a:pathLst>
                <a:path w="10725" h="5109" extrusionOk="0">
                  <a:moveTo>
                    <a:pt x="10725" y="1"/>
                  </a:moveTo>
                  <a:lnTo>
                    <a:pt x="160" y="4586"/>
                  </a:lnTo>
                  <a:lnTo>
                    <a:pt x="1" y="5109"/>
                  </a:lnTo>
                  <a:lnTo>
                    <a:pt x="10725" y="1065"/>
                  </a:lnTo>
                  <a:lnTo>
                    <a:pt x="1072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>
              <a:extLst>
                <a:ext uri="{FF2B5EF4-FFF2-40B4-BE49-F238E27FC236}">
                  <a16:creationId xmlns:a16="http://schemas.microsoft.com/office/drawing/2014/main" id="{E6557082-4A78-810F-259C-93DF8948C9E4}"/>
                </a:ext>
              </a:extLst>
            </p:cNvPr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>
              <a:extLst>
                <a:ext uri="{FF2B5EF4-FFF2-40B4-BE49-F238E27FC236}">
                  <a16:creationId xmlns:a16="http://schemas.microsoft.com/office/drawing/2014/main" id="{0A4E3BF2-7EC1-AC89-FAE7-FA019701A2EE}"/>
                </a:ext>
              </a:extLst>
            </p:cNvPr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>
              <a:extLst>
                <a:ext uri="{FF2B5EF4-FFF2-40B4-BE49-F238E27FC236}">
                  <a16:creationId xmlns:a16="http://schemas.microsoft.com/office/drawing/2014/main" id="{1DA5929C-A3D6-8347-6736-9535703059E1}"/>
                </a:ext>
              </a:extLst>
            </p:cNvPr>
            <p:cNvSpPr/>
            <p:nvPr/>
          </p:nvSpPr>
          <p:spPr>
            <a:xfrm>
              <a:off x="5402802" y="54137"/>
              <a:ext cx="282578" cy="144918"/>
            </a:xfrm>
            <a:custGeom>
              <a:avLst/>
              <a:gdLst/>
              <a:ahLst/>
              <a:cxnLst/>
              <a:rect l="l" t="t" r="r" b="b"/>
              <a:pathLst>
                <a:path w="1905" h="977" extrusionOk="0">
                  <a:moveTo>
                    <a:pt x="122" y="94"/>
                  </a:moveTo>
                  <a:lnTo>
                    <a:pt x="122" y="94"/>
                  </a:lnTo>
                  <a:cubicBezTo>
                    <a:pt x="127" y="97"/>
                    <a:pt x="133" y="101"/>
                    <a:pt x="137" y="104"/>
                  </a:cubicBezTo>
                  <a:cubicBezTo>
                    <a:pt x="173" y="135"/>
                    <a:pt x="212" y="162"/>
                    <a:pt x="258" y="172"/>
                  </a:cubicBezTo>
                  <a:cubicBezTo>
                    <a:pt x="253" y="178"/>
                    <a:pt x="250" y="182"/>
                    <a:pt x="248" y="187"/>
                  </a:cubicBezTo>
                  <a:cubicBezTo>
                    <a:pt x="234" y="209"/>
                    <a:pt x="226" y="233"/>
                    <a:pt x="204" y="243"/>
                  </a:cubicBezTo>
                  <a:cubicBezTo>
                    <a:pt x="198" y="246"/>
                    <a:pt x="192" y="247"/>
                    <a:pt x="186" y="247"/>
                  </a:cubicBezTo>
                  <a:cubicBezTo>
                    <a:pt x="163" y="247"/>
                    <a:pt x="140" y="231"/>
                    <a:pt x="128" y="210"/>
                  </a:cubicBezTo>
                  <a:cubicBezTo>
                    <a:pt x="108" y="179"/>
                    <a:pt x="108" y="132"/>
                    <a:pt x="122" y="94"/>
                  </a:cubicBezTo>
                  <a:close/>
                  <a:moveTo>
                    <a:pt x="1832" y="238"/>
                  </a:moveTo>
                  <a:lnTo>
                    <a:pt x="1832" y="238"/>
                  </a:lnTo>
                  <a:cubicBezTo>
                    <a:pt x="1840" y="276"/>
                    <a:pt x="1831" y="323"/>
                    <a:pt x="1807" y="352"/>
                  </a:cubicBezTo>
                  <a:cubicBezTo>
                    <a:pt x="1792" y="367"/>
                    <a:pt x="1771" y="379"/>
                    <a:pt x="1750" y="379"/>
                  </a:cubicBezTo>
                  <a:cubicBezTo>
                    <a:pt x="1742" y="379"/>
                    <a:pt x="1734" y="377"/>
                    <a:pt x="1726" y="372"/>
                  </a:cubicBezTo>
                  <a:cubicBezTo>
                    <a:pt x="1706" y="358"/>
                    <a:pt x="1701" y="332"/>
                    <a:pt x="1693" y="310"/>
                  </a:cubicBezTo>
                  <a:cubicBezTo>
                    <a:pt x="1690" y="305"/>
                    <a:pt x="1689" y="299"/>
                    <a:pt x="1686" y="294"/>
                  </a:cubicBezTo>
                  <a:cubicBezTo>
                    <a:pt x="1732" y="291"/>
                    <a:pt x="1774" y="271"/>
                    <a:pt x="1816" y="247"/>
                  </a:cubicBezTo>
                  <a:cubicBezTo>
                    <a:pt x="1820" y="243"/>
                    <a:pt x="1826" y="241"/>
                    <a:pt x="1832" y="238"/>
                  </a:cubicBezTo>
                  <a:close/>
                  <a:moveTo>
                    <a:pt x="105" y="0"/>
                  </a:moveTo>
                  <a:cubicBezTo>
                    <a:pt x="101" y="0"/>
                    <a:pt x="98" y="0"/>
                    <a:pt x="94" y="1"/>
                  </a:cubicBezTo>
                  <a:cubicBezTo>
                    <a:pt x="73" y="7"/>
                    <a:pt x="58" y="30"/>
                    <a:pt x="64" y="52"/>
                  </a:cubicBezTo>
                  <a:cubicBezTo>
                    <a:pt x="68" y="65"/>
                    <a:pt x="78" y="76"/>
                    <a:pt x="90" y="80"/>
                  </a:cubicBezTo>
                  <a:cubicBezTo>
                    <a:pt x="75" y="127"/>
                    <a:pt x="66" y="179"/>
                    <a:pt x="73" y="224"/>
                  </a:cubicBezTo>
                  <a:cubicBezTo>
                    <a:pt x="80" y="278"/>
                    <a:pt x="111" y="332"/>
                    <a:pt x="157" y="360"/>
                  </a:cubicBezTo>
                  <a:cubicBezTo>
                    <a:pt x="180" y="374"/>
                    <a:pt x="207" y="382"/>
                    <a:pt x="233" y="382"/>
                  </a:cubicBezTo>
                  <a:cubicBezTo>
                    <a:pt x="262" y="382"/>
                    <a:pt x="291" y="373"/>
                    <a:pt x="313" y="354"/>
                  </a:cubicBezTo>
                  <a:cubicBezTo>
                    <a:pt x="347" y="325"/>
                    <a:pt x="364" y="281"/>
                    <a:pt x="390" y="243"/>
                  </a:cubicBezTo>
                  <a:cubicBezTo>
                    <a:pt x="525" y="325"/>
                    <a:pt x="689" y="424"/>
                    <a:pt x="836" y="513"/>
                  </a:cubicBezTo>
                  <a:lnTo>
                    <a:pt x="0" y="804"/>
                  </a:lnTo>
                  <a:cubicBezTo>
                    <a:pt x="0" y="804"/>
                    <a:pt x="45" y="843"/>
                    <a:pt x="159" y="843"/>
                  </a:cubicBezTo>
                  <a:cubicBezTo>
                    <a:pt x="259" y="843"/>
                    <a:pt x="413" y="813"/>
                    <a:pt x="639" y="702"/>
                  </a:cubicBezTo>
                  <a:cubicBezTo>
                    <a:pt x="657" y="693"/>
                    <a:pt x="781" y="643"/>
                    <a:pt x="943" y="578"/>
                  </a:cubicBezTo>
                  <a:cubicBezTo>
                    <a:pt x="1092" y="669"/>
                    <a:pt x="1207" y="738"/>
                    <a:pt x="1222" y="751"/>
                  </a:cubicBezTo>
                  <a:cubicBezTo>
                    <a:pt x="1483" y="939"/>
                    <a:pt x="1651" y="977"/>
                    <a:pt x="1744" y="977"/>
                  </a:cubicBezTo>
                  <a:cubicBezTo>
                    <a:pt x="1808" y="977"/>
                    <a:pt x="1836" y="959"/>
                    <a:pt x="1836" y="959"/>
                  </a:cubicBezTo>
                  <a:lnTo>
                    <a:pt x="1059" y="535"/>
                  </a:lnTo>
                  <a:cubicBezTo>
                    <a:pt x="1218" y="472"/>
                    <a:pt x="1396" y="402"/>
                    <a:pt x="1544" y="343"/>
                  </a:cubicBezTo>
                  <a:cubicBezTo>
                    <a:pt x="1564" y="385"/>
                    <a:pt x="1571" y="431"/>
                    <a:pt x="1601" y="466"/>
                  </a:cubicBezTo>
                  <a:cubicBezTo>
                    <a:pt x="1626" y="494"/>
                    <a:pt x="1664" y="508"/>
                    <a:pt x="1701" y="508"/>
                  </a:cubicBezTo>
                  <a:cubicBezTo>
                    <a:pt x="1719" y="508"/>
                    <a:pt x="1737" y="505"/>
                    <a:pt x="1753" y="498"/>
                  </a:cubicBezTo>
                  <a:cubicBezTo>
                    <a:pt x="1805" y="478"/>
                    <a:pt x="1842" y="429"/>
                    <a:pt x="1859" y="376"/>
                  </a:cubicBezTo>
                  <a:cubicBezTo>
                    <a:pt x="1874" y="332"/>
                    <a:pt x="1873" y="281"/>
                    <a:pt x="1865" y="232"/>
                  </a:cubicBezTo>
                  <a:cubicBezTo>
                    <a:pt x="1879" y="230"/>
                    <a:pt x="1890" y="221"/>
                    <a:pt x="1896" y="208"/>
                  </a:cubicBezTo>
                  <a:cubicBezTo>
                    <a:pt x="1904" y="186"/>
                    <a:pt x="1896" y="161"/>
                    <a:pt x="1874" y="151"/>
                  </a:cubicBezTo>
                  <a:cubicBezTo>
                    <a:pt x="1868" y="149"/>
                    <a:pt x="1862" y="148"/>
                    <a:pt x="1857" y="148"/>
                  </a:cubicBezTo>
                  <a:cubicBezTo>
                    <a:pt x="1844" y="148"/>
                    <a:pt x="1832" y="154"/>
                    <a:pt x="1824" y="163"/>
                  </a:cubicBezTo>
                  <a:cubicBezTo>
                    <a:pt x="1819" y="163"/>
                    <a:pt x="1813" y="166"/>
                    <a:pt x="1808" y="167"/>
                  </a:cubicBezTo>
                  <a:cubicBezTo>
                    <a:pt x="1759" y="178"/>
                    <a:pt x="1711" y="196"/>
                    <a:pt x="1667" y="222"/>
                  </a:cubicBezTo>
                  <a:lnTo>
                    <a:pt x="1639" y="232"/>
                  </a:lnTo>
                  <a:cubicBezTo>
                    <a:pt x="1619" y="215"/>
                    <a:pt x="1594" y="202"/>
                    <a:pt x="1568" y="196"/>
                  </a:cubicBezTo>
                  <a:cubicBezTo>
                    <a:pt x="1558" y="194"/>
                    <a:pt x="1547" y="193"/>
                    <a:pt x="1535" y="193"/>
                  </a:cubicBezTo>
                  <a:cubicBezTo>
                    <a:pt x="1488" y="193"/>
                    <a:pt x="1439" y="213"/>
                    <a:pt x="1405" y="245"/>
                  </a:cubicBezTo>
                  <a:cubicBezTo>
                    <a:pt x="1438" y="249"/>
                    <a:pt x="1470" y="262"/>
                    <a:pt x="1496" y="283"/>
                  </a:cubicBezTo>
                  <a:lnTo>
                    <a:pt x="951" y="473"/>
                  </a:lnTo>
                  <a:lnTo>
                    <a:pt x="445" y="194"/>
                  </a:lnTo>
                  <a:cubicBezTo>
                    <a:pt x="469" y="180"/>
                    <a:pt x="498" y="171"/>
                    <a:pt x="526" y="171"/>
                  </a:cubicBezTo>
                  <a:cubicBezTo>
                    <a:pt x="531" y="171"/>
                    <a:pt x="535" y="172"/>
                    <a:pt x="540" y="172"/>
                  </a:cubicBezTo>
                  <a:cubicBezTo>
                    <a:pt x="507" y="126"/>
                    <a:pt x="449" y="96"/>
                    <a:pt x="393" y="96"/>
                  </a:cubicBezTo>
                  <a:cubicBezTo>
                    <a:pt x="391" y="96"/>
                    <a:pt x="389" y="96"/>
                    <a:pt x="387" y="97"/>
                  </a:cubicBezTo>
                  <a:cubicBezTo>
                    <a:pt x="359" y="98"/>
                    <a:pt x="334" y="106"/>
                    <a:pt x="310" y="120"/>
                  </a:cubicBezTo>
                  <a:lnTo>
                    <a:pt x="285" y="106"/>
                  </a:lnTo>
                  <a:cubicBezTo>
                    <a:pt x="247" y="74"/>
                    <a:pt x="203" y="46"/>
                    <a:pt x="156" y="26"/>
                  </a:cubicBezTo>
                  <a:cubicBezTo>
                    <a:pt x="151" y="25"/>
                    <a:pt x="146" y="23"/>
                    <a:pt x="140" y="21"/>
                  </a:cubicBezTo>
                  <a:cubicBezTo>
                    <a:pt x="133" y="8"/>
                    <a:pt x="120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>
              <a:extLst>
                <a:ext uri="{FF2B5EF4-FFF2-40B4-BE49-F238E27FC236}">
                  <a16:creationId xmlns:a16="http://schemas.microsoft.com/office/drawing/2014/main" id="{99F2387C-8250-B988-59CE-54CA3832ABAC}"/>
                </a:ext>
              </a:extLst>
            </p:cNvPr>
            <p:cNvSpPr/>
            <p:nvPr/>
          </p:nvSpPr>
          <p:spPr>
            <a:xfrm>
              <a:off x="5487503" y="-18545"/>
              <a:ext cx="123563" cy="128602"/>
            </a:xfrm>
            <a:custGeom>
              <a:avLst/>
              <a:gdLst/>
              <a:ahLst/>
              <a:cxnLst/>
              <a:rect l="l" t="t" r="r" b="b"/>
              <a:pathLst>
                <a:path w="833" h="867" extrusionOk="0">
                  <a:moveTo>
                    <a:pt x="227" y="372"/>
                  </a:moveTo>
                  <a:cubicBezTo>
                    <a:pt x="263" y="372"/>
                    <a:pt x="307" y="396"/>
                    <a:pt x="335" y="419"/>
                  </a:cubicBezTo>
                  <a:cubicBezTo>
                    <a:pt x="377" y="452"/>
                    <a:pt x="383" y="501"/>
                    <a:pt x="344" y="526"/>
                  </a:cubicBezTo>
                  <a:cubicBezTo>
                    <a:pt x="320" y="542"/>
                    <a:pt x="290" y="553"/>
                    <a:pt x="261" y="553"/>
                  </a:cubicBezTo>
                  <a:cubicBezTo>
                    <a:pt x="240" y="553"/>
                    <a:pt x="220" y="547"/>
                    <a:pt x="204" y="532"/>
                  </a:cubicBezTo>
                  <a:cubicBezTo>
                    <a:pt x="169" y="498"/>
                    <a:pt x="160" y="416"/>
                    <a:pt x="185" y="389"/>
                  </a:cubicBezTo>
                  <a:cubicBezTo>
                    <a:pt x="196" y="377"/>
                    <a:pt x="211" y="372"/>
                    <a:pt x="227" y="372"/>
                  </a:cubicBezTo>
                  <a:close/>
                  <a:moveTo>
                    <a:pt x="612" y="406"/>
                  </a:moveTo>
                  <a:cubicBezTo>
                    <a:pt x="635" y="406"/>
                    <a:pt x="656" y="412"/>
                    <a:pt x="668" y="431"/>
                  </a:cubicBezTo>
                  <a:cubicBezTo>
                    <a:pt x="686" y="461"/>
                    <a:pt x="663" y="541"/>
                    <a:pt x="622" y="568"/>
                  </a:cubicBezTo>
                  <a:cubicBezTo>
                    <a:pt x="609" y="576"/>
                    <a:pt x="595" y="580"/>
                    <a:pt x="580" y="580"/>
                  </a:cubicBezTo>
                  <a:cubicBezTo>
                    <a:pt x="547" y="580"/>
                    <a:pt x="511" y="562"/>
                    <a:pt x="487" y="539"/>
                  </a:cubicBezTo>
                  <a:cubicBezTo>
                    <a:pt x="453" y="507"/>
                    <a:pt x="467" y="458"/>
                    <a:pt x="514" y="433"/>
                  </a:cubicBezTo>
                  <a:cubicBezTo>
                    <a:pt x="541" y="419"/>
                    <a:pt x="579" y="406"/>
                    <a:pt x="612" y="406"/>
                  </a:cubicBezTo>
                  <a:close/>
                  <a:moveTo>
                    <a:pt x="411" y="590"/>
                  </a:moveTo>
                  <a:cubicBezTo>
                    <a:pt x="411" y="590"/>
                    <a:pt x="469" y="639"/>
                    <a:pt x="451" y="669"/>
                  </a:cubicBezTo>
                  <a:cubicBezTo>
                    <a:pt x="447" y="675"/>
                    <a:pt x="443" y="678"/>
                    <a:pt x="439" y="678"/>
                  </a:cubicBezTo>
                  <a:cubicBezTo>
                    <a:pt x="423" y="678"/>
                    <a:pt x="407" y="644"/>
                    <a:pt x="407" y="644"/>
                  </a:cubicBezTo>
                  <a:cubicBezTo>
                    <a:pt x="407" y="644"/>
                    <a:pt x="387" y="673"/>
                    <a:pt x="372" y="673"/>
                  </a:cubicBezTo>
                  <a:cubicBezTo>
                    <a:pt x="367" y="673"/>
                    <a:pt x="363" y="670"/>
                    <a:pt x="360" y="662"/>
                  </a:cubicBezTo>
                  <a:cubicBezTo>
                    <a:pt x="346" y="628"/>
                    <a:pt x="411" y="590"/>
                    <a:pt x="411" y="590"/>
                  </a:cubicBezTo>
                  <a:close/>
                  <a:moveTo>
                    <a:pt x="376" y="0"/>
                  </a:moveTo>
                  <a:cubicBezTo>
                    <a:pt x="233" y="0"/>
                    <a:pt x="177" y="42"/>
                    <a:pt x="119" y="154"/>
                  </a:cubicBezTo>
                  <a:cubicBezTo>
                    <a:pt x="92" y="208"/>
                    <a:pt x="90" y="382"/>
                    <a:pt x="90" y="382"/>
                  </a:cubicBezTo>
                  <a:cubicBezTo>
                    <a:pt x="79" y="400"/>
                    <a:pt x="1" y="486"/>
                    <a:pt x="67" y="590"/>
                  </a:cubicBezTo>
                  <a:cubicBezTo>
                    <a:pt x="99" y="640"/>
                    <a:pt x="139" y="652"/>
                    <a:pt x="174" y="652"/>
                  </a:cubicBezTo>
                  <a:cubicBezTo>
                    <a:pt x="206" y="652"/>
                    <a:pt x="233" y="642"/>
                    <a:pt x="245" y="642"/>
                  </a:cubicBezTo>
                  <a:cubicBezTo>
                    <a:pt x="247" y="642"/>
                    <a:pt x="249" y="643"/>
                    <a:pt x="250" y="644"/>
                  </a:cubicBezTo>
                  <a:cubicBezTo>
                    <a:pt x="264" y="651"/>
                    <a:pt x="270" y="668"/>
                    <a:pt x="261" y="696"/>
                  </a:cubicBezTo>
                  <a:cubicBezTo>
                    <a:pt x="261" y="696"/>
                    <a:pt x="236" y="717"/>
                    <a:pt x="226" y="746"/>
                  </a:cubicBezTo>
                  <a:cubicBezTo>
                    <a:pt x="226" y="746"/>
                    <a:pt x="208" y="790"/>
                    <a:pt x="214" y="799"/>
                  </a:cubicBezTo>
                  <a:cubicBezTo>
                    <a:pt x="220" y="806"/>
                    <a:pt x="229" y="814"/>
                    <a:pt x="239" y="814"/>
                  </a:cubicBezTo>
                  <a:cubicBezTo>
                    <a:pt x="241" y="814"/>
                    <a:pt x="243" y="814"/>
                    <a:pt x="245" y="813"/>
                  </a:cubicBezTo>
                  <a:cubicBezTo>
                    <a:pt x="245" y="813"/>
                    <a:pt x="262" y="837"/>
                    <a:pt x="289" y="837"/>
                  </a:cubicBezTo>
                  <a:cubicBezTo>
                    <a:pt x="291" y="837"/>
                    <a:pt x="293" y="837"/>
                    <a:pt x="295" y="836"/>
                  </a:cubicBezTo>
                  <a:cubicBezTo>
                    <a:pt x="295" y="836"/>
                    <a:pt x="320" y="852"/>
                    <a:pt x="337" y="852"/>
                  </a:cubicBezTo>
                  <a:cubicBezTo>
                    <a:pt x="338" y="852"/>
                    <a:pt x="339" y="852"/>
                    <a:pt x="340" y="852"/>
                  </a:cubicBezTo>
                  <a:cubicBezTo>
                    <a:pt x="340" y="852"/>
                    <a:pt x="356" y="863"/>
                    <a:pt x="373" y="863"/>
                  </a:cubicBezTo>
                  <a:cubicBezTo>
                    <a:pt x="379" y="863"/>
                    <a:pt x="384" y="862"/>
                    <a:pt x="390" y="859"/>
                  </a:cubicBezTo>
                  <a:cubicBezTo>
                    <a:pt x="396" y="864"/>
                    <a:pt x="404" y="866"/>
                    <a:pt x="412" y="866"/>
                  </a:cubicBezTo>
                  <a:cubicBezTo>
                    <a:pt x="426" y="866"/>
                    <a:pt x="439" y="859"/>
                    <a:pt x="439" y="859"/>
                  </a:cubicBezTo>
                  <a:cubicBezTo>
                    <a:pt x="442" y="860"/>
                    <a:pt x="446" y="861"/>
                    <a:pt x="450" y="861"/>
                  </a:cubicBezTo>
                  <a:cubicBezTo>
                    <a:pt x="467" y="861"/>
                    <a:pt x="487" y="853"/>
                    <a:pt x="487" y="853"/>
                  </a:cubicBezTo>
                  <a:cubicBezTo>
                    <a:pt x="491" y="854"/>
                    <a:pt x="495" y="854"/>
                    <a:pt x="499" y="854"/>
                  </a:cubicBezTo>
                  <a:cubicBezTo>
                    <a:pt x="522" y="854"/>
                    <a:pt x="541" y="837"/>
                    <a:pt x="541" y="837"/>
                  </a:cubicBezTo>
                  <a:cubicBezTo>
                    <a:pt x="544" y="839"/>
                    <a:pt x="547" y="840"/>
                    <a:pt x="550" y="840"/>
                  </a:cubicBezTo>
                  <a:cubicBezTo>
                    <a:pt x="558" y="840"/>
                    <a:pt x="566" y="834"/>
                    <a:pt x="571" y="829"/>
                  </a:cubicBezTo>
                  <a:cubicBezTo>
                    <a:pt x="580" y="822"/>
                    <a:pt x="569" y="776"/>
                    <a:pt x="569" y="776"/>
                  </a:cubicBezTo>
                  <a:cubicBezTo>
                    <a:pt x="565" y="745"/>
                    <a:pt x="543" y="721"/>
                    <a:pt x="543" y="721"/>
                  </a:cubicBezTo>
                  <a:cubicBezTo>
                    <a:pt x="537" y="691"/>
                    <a:pt x="547" y="676"/>
                    <a:pt x="563" y="671"/>
                  </a:cubicBezTo>
                  <a:cubicBezTo>
                    <a:pt x="563" y="671"/>
                    <a:pt x="564" y="670"/>
                    <a:pt x="565" y="670"/>
                  </a:cubicBezTo>
                  <a:cubicBezTo>
                    <a:pt x="578" y="670"/>
                    <a:pt x="614" y="694"/>
                    <a:pt x="658" y="694"/>
                  </a:cubicBezTo>
                  <a:cubicBezTo>
                    <a:pt x="687" y="694"/>
                    <a:pt x="720" y="683"/>
                    <a:pt x="751" y="649"/>
                  </a:cubicBezTo>
                  <a:cubicBezTo>
                    <a:pt x="833" y="557"/>
                    <a:pt x="771" y="461"/>
                    <a:pt x="765" y="438"/>
                  </a:cubicBezTo>
                  <a:cubicBezTo>
                    <a:pt x="765" y="438"/>
                    <a:pt x="792" y="267"/>
                    <a:pt x="774" y="209"/>
                  </a:cubicBezTo>
                  <a:cubicBezTo>
                    <a:pt x="728" y="66"/>
                    <a:pt x="668" y="20"/>
                    <a:pt x="461" y="4"/>
                  </a:cubicBezTo>
                  <a:cubicBezTo>
                    <a:pt x="429" y="2"/>
                    <a:pt x="401" y="0"/>
                    <a:pt x="376" y="0"/>
                  </a:cubicBezTo>
                  <a:close/>
                </a:path>
              </a:pathLst>
            </a:custGeom>
            <a:solidFill>
              <a:schemeClr val="lt1"/>
            </a:solidFill>
            <a:ln w="675" cap="flat" cmpd="sng">
              <a:solidFill>
                <a:srgbClr val="000000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>
              <a:extLst>
                <a:ext uri="{FF2B5EF4-FFF2-40B4-BE49-F238E27FC236}">
                  <a16:creationId xmlns:a16="http://schemas.microsoft.com/office/drawing/2014/main" id="{06BB0674-2746-6AA7-EC3A-56E55C03B973}"/>
                </a:ext>
              </a:extLst>
            </p:cNvPr>
            <p:cNvSpPr/>
            <p:nvPr/>
          </p:nvSpPr>
          <p:spPr>
            <a:xfrm>
              <a:off x="5682660" y="2989918"/>
              <a:ext cx="42912" cy="77373"/>
            </a:xfrm>
            <a:custGeom>
              <a:avLst/>
              <a:gdLst/>
              <a:ahLst/>
              <a:cxnLst/>
              <a:rect l="l" t="t" r="r" b="b"/>
              <a:pathLst>
                <a:path w="523" h="943" extrusionOk="0">
                  <a:moveTo>
                    <a:pt x="522" y="1"/>
                  </a:moveTo>
                  <a:lnTo>
                    <a:pt x="163" y="132"/>
                  </a:lnTo>
                  <a:lnTo>
                    <a:pt x="1" y="942"/>
                  </a:lnTo>
                  <a:lnTo>
                    <a:pt x="1" y="942"/>
                  </a:lnTo>
                  <a:lnTo>
                    <a:pt x="350" y="842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>
              <a:extLst>
                <a:ext uri="{FF2B5EF4-FFF2-40B4-BE49-F238E27FC236}">
                  <a16:creationId xmlns:a16="http://schemas.microsoft.com/office/drawing/2014/main" id="{088F0DA1-B48E-1B1B-104C-FEA617839FC3}"/>
                </a:ext>
              </a:extLst>
            </p:cNvPr>
            <p:cNvSpPr/>
            <p:nvPr/>
          </p:nvSpPr>
          <p:spPr>
            <a:xfrm>
              <a:off x="5657143" y="3079517"/>
              <a:ext cx="50133" cy="115690"/>
            </a:xfrm>
            <a:custGeom>
              <a:avLst/>
              <a:gdLst/>
              <a:ahLst/>
              <a:cxnLst/>
              <a:rect l="l" t="t" r="r" b="b"/>
              <a:pathLst>
                <a:path w="611" h="1410" extrusionOk="0">
                  <a:moveTo>
                    <a:pt x="611" y="0"/>
                  </a:moveTo>
                  <a:lnTo>
                    <a:pt x="261" y="106"/>
                  </a:lnTo>
                  <a:lnTo>
                    <a:pt x="1" y="1410"/>
                  </a:lnTo>
                  <a:lnTo>
                    <a:pt x="337" y="1336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>
              <a:extLst>
                <a:ext uri="{FF2B5EF4-FFF2-40B4-BE49-F238E27FC236}">
                  <a16:creationId xmlns:a16="http://schemas.microsoft.com/office/drawing/2014/main" id="{7625BF23-AA3E-4623-C4C4-3A9BEA5D757B}"/>
                </a:ext>
              </a:extLst>
            </p:cNvPr>
            <p:cNvSpPr/>
            <p:nvPr/>
          </p:nvSpPr>
          <p:spPr>
            <a:xfrm>
              <a:off x="5619235" y="3091743"/>
              <a:ext cx="47917" cy="111834"/>
            </a:xfrm>
            <a:custGeom>
              <a:avLst/>
              <a:gdLst/>
              <a:ahLst/>
              <a:cxnLst/>
              <a:rect l="l" t="t" r="r" b="b"/>
              <a:pathLst>
                <a:path w="584" h="1363" extrusionOk="0">
                  <a:moveTo>
                    <a:pt x="583" y="0"/>
                  </a:moveTo>
                  <a:lnTo>
                    <a:pt x="215" y="111"/>
                  </a:lnTo>
                  <a:lnTo>
                    <a:pt x="1" y="1362"/>
                  </a:lnTo>
                  <a:lnTo>
                    <a:pt x="314" y="1293"/>
                  </a:lnTo>
                  <a:cubicBezTo>
                    <a:pt x="405" y="854"/>
                    <a:pt x="498" y="407"/>
                    <a:pt x="58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>
              <a:extLst>
                <a:ext uri="{FF2B5EF4-FFF2-40B4-BE49-F238E27FC236}">
                  <a16:creationId xmlns:a16="http://schemas.microsoft.com/office/drawing/2014/main" id="{D1AEF694-E087-2581-1CE2-9B1784DD69AE}"/>
                </a:ext>
              </a:extLst>
            </p:cNvPr>
            <p:cNvSpPr/>
            <p:nvPr/>
          </p:nvSpPr>
          <p:spPr>
            <a:xfrm>
              <a:off x="5640486" y="3004687"/>
              <a:ext cx="44963" cy="74912"/>
            </a:xfrm>
            <a:custGeom>
              <a:avLst/>
              <a:gdLst/>
              <a:ahLst/>
              <a:cxnLst/>
              <a:rect l="l" t="t" r="r" b="b"/>
              <a:pathLst>
                <a:path w="548" h="913" extrusionOk="0">
                  <a:moveTo>
                    <a:pt x="548" y="0"/>
                  </a:moveTo>
                  <a:lnTo>
                    <a:pt x="131" y="153"/>
                  </a:lnTo>
                  <a:lnTo>
                    <a:pt x="0" y="912"/>
                  </a:lnTo>
                  <a:lnTo>
                    <a:pt x="0" y="912"/>
                  </a:lnTo>
                  <a:lnTo>
                    <a:pt x="378" y="803"/>
                  </a:lnTo>
                  <a:cubicBezTo>
                    <a:pt x="444" y="491"/>
                    <a:pt x="503" y="214"/>
                    <a:pt x="548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>
              <a:extLst>
                <a:ext uri="{FF2B5EF4-FFF2-40B4-BE49-F238E27FC236}">
                  <a16:creationId xmlns:a16="http://schemas.microsoft.com/office/drawing/2014/main" id="{EBF622DC-4D9E-FD75-19C3-4E70AA0F3B6C}"/>
                </a:ext>
              </a:extLst>
            </p:cNvPr>
            <p:cNvSpPr/>
            <p:nvPr/>
          </p:nvSpPr>
          <p:spPr>
            <a:xfrm>
              <a:off x="5598969" y="3207352"/>
              <a:ext cx="44143" cy="115116"/>
            </a:xfrm>
            <a:custGeom>
              <a:avLst/>
              <a:gdLst/>
              <a:ahLst/>
              <a:cxnLst/>
              <a:rect l="l" t="t" r="r" b="b"/>
              <a:pathLst>
                <a:path w="538" h="1403" extrusionOk="0">
                  <a:moveTo>
                    <a:pt x="538" y="1"/>
                  </a:moveTo>
                  <a:lnTo>
                    <a:pt x="228" y="71"/>
                  </a:lnTo>
                  <a:lnTo>
                    <a:pt x="0" y="1402"/>
                  </a:lnTo>
                  <a:lnTo>
                    <a:pt x="0" y="1402"/>
                  </a:lnTo>
                  <a:lnTo>
                    <a:pt x="261" y="1340"/>
                  </a:lnTo>
                  <a:cubicBezTo>
                    <a:pt x="340" y="962"/>
                    <a:pt x="436" y="491"/>
                    <a:pt x="53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>
              <a:extLst>
                <a:ext uri="{FF2B5EF4-FFF2-40B4-BE49-F238E27FC236}">
                  <a16:creationId xmlns:a16="http://schemas.microsoft.com/office/drawing/2014/main" id="{1B4DBC28-3EC1-B4A7-1459-5AF12BE680C8}"/>
                </a:ext>
              </a:extLst>
            </p:cNvPr>
            <p:cNvSpPr/>
            <p:nvPr/>
          </p:nvSpPr>
          <p:spPr>
            <a:xfrm>
              <a:off x="5579194" y="3103804"/>
              <a:ext cx="48163" cy="108470"/>
            </a:xfrm>
            <a:custGeom>
              <a:avLst/>
              <a:gdLst/>
              <a:ahLst/>
              <a:cxnLst/>
              <a:rect l="l" t="t" r="r" b="b"/>
              <a:pathLst>
                <a:path w="587" h="1322" extrusionOk="0">
                  <a:moveTo>
                    <a:pt x="586" y="0"/>
                  </a:moveTo>
                  <a:lnTo>
                    <a:pt x="183" y="122"/>
                  </a:lnTo>
                  <a:cubicBezTo>
                    <a:pt x="129" y="486"/>
                    <a:pt x="63" y="914"/>
                    <a:pt x="0" y="1322"/>
                  </a:cubicBezTo>
                  <a:lnTo>
                    <a:pt x="367" y="1241"/>
                  </a:lnTo>
                  <a:cubicBezTo>
                    <a:pt x="441" y="821"/>
                    <a:pt x="517" y="388"/>
                    <a:pt x="5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>
              <a:extLst>
                <a:ext uri="{FF2B5EF4-FFF2-40B4-BE49-F238E27FC236}">
                  <a16:creationId xmlns:a16="http://schemas.microsoft.com/office/drawing/2014/main" id="{AD726C23-990C-C60C-B0F0-B47BA64858C2}"/>
                </a:ext>
              </a:extLst>
            </p:cNvPr>
            <p:cNvSpPr/>
            <p:nvPr/>
          </p:nvSpPr>
          <p:spPr>
            <a:xfrm>
              <a:off x="5597410" y="3020769"/>
              <a:ext cx="44143" cy="71383"/>
            </a:xfrm>
            <a:custGeom>
              <a:avLst/>
              <a:gdLst/>
              <a:ahLst/>
              <a:cxnLst/>
              <a:rect l="l" t="t" r="r" b="b"/>
              <a:pathLst>
                <a:path w="538" h="870" extrusionOk="0">
                  <a:moveTo>
                    <a:pt x="537" y="0"/>
                  </a:moveTo>
                  <a:lnTo>
                    <a:pt x="108" y="158"/>
                  </a:lnTo>
                  <a:cubicBezTo>
                    <a:pt x="108" y="158"/>
                    <a:pt x="64" y="449"/>
                    <a:pt x="1" y="870"/>
                  </a:cubicBezTo>
                  <a:lnTo>
                    <a:pt x="409" y="750"/>
                  </a:lnTo>
                  <a:cubicBezTo>
                    <a:pt x="461" y="449"/>
                    <a:pt x="507" y="188"/>
                    <a:pt x="53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>
              <a:extLst>
                <a:ext uri="{FF2B5EF4-FFF2-40B4-BE49-F238E27FC236}">
                  <a16:creationId xmlns:a16="http://schemas.microsoft.com/office/drawing/2014/main" id="{2A3A1597-8D11-2D0F-A4E0-5E52F3193A35}"/>
                </a:ext>
              </a:extLst>
            </p:cNvPr>
            <p:cNvSpPr/>
            <p:nvPr/>
          </p:nvSpPr>
          <p:spPr>
            <a:xfrm>
              <a:off x="5559912" y="3215311"/>
              <a:ext cx="47671" cy="116429"/>
            </a:xfrm>
            <a:custGeom>
              <a:avLst/>
              <a:gdLst/>
              <a:ahLst/>
              <a:cxnLst/>
              <a:rect l="l" t="t" r="r" b="b"/>
              <a:pathLst>
                <a:path w="581" h="1419" extrusionOk="0">
                  <a:moveTo>
                    <a:pt x="580" y="1"/>
                  </a:moveTo>
                  <a:lnTo>
                    <a:pt x="216" y="83"/>
                  </a:lnTo>
                  <a:cubicBezTo>
                    <a:pt x="127" y="652"/>
                    <a:pt x="45" y="1171"/>
                    <a:pt x="0" y="1419"/>
                  </a:cubicBezTo>
                  <a:lnTo>
                    <a:pt x="343" y="1337"/>
                  </a:lnTo>
                  <a:cubicBezTo>
                    <a:pt x="403" y="996"/>
                    <a:pt x="490" y="514"/>
                    <a:pt x="58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>
              <a:extLst>
                <a:ext uri="{FF2B5EF4-FFF2-40B4-BE49-F238E27FC236}">
                  <a16:creationId xmlns:a16="http://schemas.microsoft.com/office/drawing/2014/main" id="{975CB186-BED8-E254-DCF1-F370B41AAB87}"/>
                </a:ext>
              </a:extLst>
            </p:cNvPr>
            <p:cNvSpPr/>
            <p:nvPr/>
          </p:nvSpPr>
          <p:spPr>
            <a:xfrm>
              <a:off x="5633348" y="3198408"/>
              <a:ext cx="49476" cy="115773"/>
            </a:xfrm>
            <a:custGeom>
              <a:avLst/>
              <a:gdLst/>
              <a:ahLst/>
              <a:cxnLst/>
              <a:rect l="l" t="t" r="r" b="b"/>
              <a:pathLst>
                <a:path w="603" h="1411" extrusionOk="0">
                  <a:moveTo>
                    <a:pt x="603" y="0"/>
                  </a:moveTo>
                  <a:lnTo>
                    <a:pt x="268" y="76"/>
                  </a:lnTo>
                  <a:lnTo>
                    <a:pt x="1" y="1410"/>
                  </a:lnTo>
                  <a:lnTo>
                    <a:pt x="331" y="133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>
              <a:extLst>
                <a:ext uri="{FF2B5EF4-FFF2-40B4-BE49-F238E27FC236}">
                  <a16:creationId xmlns:a16="http://schemas.microsoft.com/office/drawing/2014/main" id="{EB537D6A-5DDB-D1A3-12E8-BF0B1A821811}"/>
                </a:ext>
              </a:extLst>
            </p:cNvPr>
            <p:cNvSpPr/>
            <p:nvPr/>
          </p:nvSpPr>
          <p:spPr>
            <a:xfrm>
              <a:off x="5059321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0" y="0"/>
                  </a:moveTo>
                  <a:lnTo>
                    <a:pt x="0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>
              <a:extLst>
                <a:ext uri="{FF2B5EF4-FFF2-40B4-BE49-F238E27FC236}">
                  <a16:creationId xmlns:a16="http://schemas.microsoft.com/office/drawing/2014/main" id="{81506C7F-EE44-8F39-EC5E-832CFD75C051}"/>
                </a:ext>
              </a:extLst>
            </p:cNvPr>
            <p:cNvSpPr/>
            <p:nvPr/>
          </p:nvSpPr>
          <p:spPr>
            <a:xfrm>
              <a:off x="5412960" y="4340058"/>
              <a:ext cx="222766" cy="224161"/>
            </a:xfrm>
            <a:custGeom>
              <a:avLst/>
              <a:gdLst/>
              <a:ahLst/>
              <a:cxnLst/>
              <a:rect l="l" t="t" r="r" b="b"/>
              <a:pathLst>
                <a:path w="2715" h="2732" extrusionOk="0">
                  <a:moveTo>
                    <a:pt x="1" y="0"/>
                  </a:moveTo>
                  <a:lnTo>
                    <a:pt x="1" y="2731"/>
                  </a:lnTo>
                  <a:lnTo>
                    <a:pt x="2714" y="2731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>
              <a:extLst>
                <a:ext uri="{FF2B5EF4-FFF2-40B4-BE49-F238E27FC236}">
                  <a16:creationId xmlns:a16="http://schemas.microsoft.com/office/drawing/2014/main" id="{606C27E7-5B05-8E8D-07FA-F1D9003E806D}"/>
                </a:ext>
              </a:extLst>
            </p:cNvPr>
            <p:cNvSpPr/>
            <p:nvPr/>
          </p:nvSpPr>
          <p:spPr>
            <a:xfrm>
              <a:off x="5129228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>
              <a:extLst>
                <a:ext uri="{FF2B5EF4-FFF2-40B4-BE49-F238E27FC236}">
                  <a16:creationId xmlns:a16="http://schemas.microsoft.com/office/drawing/2014/main" id="{50A3F600-12C9-3BAD-58BA-133B57F6CD0C}"/>
                </a:ext>
              </a:extLst>
            </p:cNvPr>
            <p:cNvSpPr/>
            <p:nvPr/>
          </p:nvSpPr>
          <p:spPr>
            <a:xfrm>
              <a:off x="5156797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2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>
              <a:extLst>
                <a:ext uri="{FF2B5EF4-FFF2-40B4-BE49-F238E27FC236}">
                  <a16:creationId xmlns:a16="http://schemas.microsoft.com/office/drawing/2014/main" id="{745FF7A6-E587-4068-A313-D001D0D0A733}"/>
                </a:ext>
              </a:extLst>
            </p:cNvPr>
            <p:cNvSpPr/>
            <p:nvPr/>
          </p:nvSpPr>
          <p:spPr>
            <a:xfrm>
              <a:off x="5480405" y="4381822"/>
              <a:ext cx="140388" cy="141290"/>
            </a:xfrm>
            <a:custGeom>
              <a:avLst/>
              <a:gdLst/>
              <a:ahLst/>
              <a:cxnLst/>
              <a:rect l="l" t="t" r="r" b="b"/>
              <a:pathLst>
                <a:path w="1711" h="1722" extrusionOk="0">
                  <a:moveTo>
                    <a:pt x="855" y="0"/>
                  </a:moveTo>
                  <a:cubicBezTo>
                    <a:pt x="383" y="0"/>
                    <a:pt x="0" y="386"/>
                    <a:pt x="0" y="861"/>
                  </a:cubicBezTo>
                  <a:cubicBezTo>
                    <a:pt x="0" y="1336"/>
                    <a:pt x="383" y="1722"/>
                    <a:pt x="855" y="1722"/>
                  </a:cubicBezTo>
                  <a:cubicBezTo>
                    <a:pt x="1327" y="1722"/>
                    <a:pt x="1710" y="1336"/>
                    <a:pt x="1710" y="861"/>
                  </a:cubicBezTo>
                  <a:cubicBezTo>
                    <a:pt x="1710" y="385"/>
                    <a:pt x="1327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>
              <a:extLst>
                <a:ext uri="{FF2B5EF4-FFF2-40B4-BE49-F238E27FC236}">
                  <a16:creationId xmlns:a16="http://schemas.microsoft.com/office/drawing/2014/main" id="{5735CC43-1AE8-4A79-A1A3-0E65C3AD1693}"/>
                </a:ext>
              </a:extLst>
            </p:cNvPr>
            <p:cNvSpPr/>
            <p:nvPr/>
          </p:nvSpPr>
          <p:spPr>
            <a:xfrm>
              <a:off x="5507974" y="4409719"/>
              <a:ext cx="84922" cy="85496"/>
            </a:xfrm>
            <a:custGeom>
              <a:avLst/>
              <a:gdLst/>
              <a:ahLst/>
              <a:cxnLst/>
              <a:rect l="l" t="t" r="r" b="b"/>
              <a:pathLst>
                <a:path w="1035" h="1042" extrusionOk="0">
                  <a:moveTo>
                    <a:pt x="518" y="1"/>
                  </a:moveTo>
                  <a:cubicBezTo>
                    <a:pt x="231" y="1"/>
                    <a:pt x="0" y="234"/>
                    <a:pt x="0" y="521"/>
                  </a:cubicBezTo>
                  <a:cubicBezTo>
                    <a:pt x="0" y="809"/>
                    <a:pt x="231" y="1041"/>
                    <a:pt x="518" y="1041"/>
                  </a:cubicBezTo>
                  <a:cubicBezTo>
                    <a:pt x="804" y="1041"/>
                    <a:pt x="1035" y="809"/>
                    <a:pt x="1035" y="521"/>
                  </a:cubicBezTo>
                  <a:cubicBezTo>
                    <a:pt x="1035" y="234"/>
                    <a:pt x="80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>
              <a:extLst>
                <a:ext uri="{FF2B5EF4-FFF2-40B4-BE49-F238E27FC236}">
                  <a16:creationId xmlns:a16="http://schemas.microsoft.com/office/drawing/2014/main" id="{E7CF6726-D118-3FC4-04CE-E8483D89F53B}"/>
                </a:ext>
              </a:extLst>
            </p:cNvPr>
            <p:cNvSpPr/>
            <p:nvPr/>
          </p:nvSpPr>
          <p:spPr>
            <a:xfrm>
              <a:off x="5076223" y="4421781"/>
              <a:ext cx="55466" cy="111916"/>
            </a:xfrm>
            <a:custGeom>
              <a:avLst/>
              <a:gdLst/>
              <a:ahLst/>
              <a:cxnLst/>
              <a:rect l="l" t="t" r="r" b="b"/>
              <a:pathLst>
                <a:path w="676" h="1364" extrusionOk="0">
                  <a:moveTo>
                    <a:pt x="549" y="1"/>
                  </a:moveTo>
                  <a:lnTo>
                    <a:pt x="549" y="1"/>
                  </a:lnTo>
                  <a:cubicBezTo>
                    <a:pt x="374" y="192"/>
                    <a:pt x="278" y="569"/>
                    <a:pt x="235" y="708"/>
                  </a:cubicBezTo>
                  <a:cubicBezTo>
                    <a:pt x="181" y="882"/>
                    <a:pt x="0" y="1192"/>
                    <a:pt x="19" y="1364"/>
                  </a:cubicBezTo>
                  <a:cubicBezTo>
                    <a:pt x="242" y="1271"/>
                    <a:pt x="460" y="1139"/>
                    <a:pt x="676" y="1037"/>
                  </a:cubicBezTo>
                  <a:cubicBezTo>
                    <a:pt x="466" y="755"/>
                    <a:pt x="309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>
              <a:extLst>
                <a:ext uri="{FF2B5EF4-FFF2-40B4-BE49-F238E27FC236}">
                  <a16:creationId xmlns:a16="http://schemas.microsoft.com/office/drawing/2014/main" id="{0D48640D-CCFF-5660-34C6-6087B56EC2C7}"/>
                </a:ext>
              </a:extLst>
            </p:cNvPr>
            <p:cNvSpPr/>
            <p:nvPr/>
          </p:nvSpPr>
          <p:spPr>
            <a:xfrm>
              <a:off x="5424857" y="4421781"/>
              <a:ext cx="55630" cy="111916"/>
            </a:xfrm>
            <a:custGeom>
              <a:avLst/>
              <a:gdLst/>
              <a:ahLst/>
              <a:cxnLst/>
              <a:rect l="l" t="t" r="r" b="b"/>
              <a:pathLst>
                <a:path w="678" h="1364" extrusionOk="0">
                  <a:moveTo>
                    <a:pt x="549" y="1"/>
                  </a:moveTo>
                  <a:cubicBezTo>
                    <a:pt x="374" y="192"/>
                    <a:pt x="277" y="569"/>
                    <a:pt x="236" y="708"/>
                  </a:cubicBezTo>
                  <a:cubicBezTo>
                    <a:pt x="181" y="882"/>
                    <a:pt x="0" y="1192"/>
                    <a:pt x="20" y="1364"/>
                  </a:cubicBezTo>
                  <a:cubicBezTo>
                    <a:pt x="242" y="1271"/>
                    <a:pt x="460" y="1139"/>
                    <a:pt x="677" y="1037"/>
                  </a:cubicBezTo>
                  <a:cubicBezTo>
                    <a:pt x="467" y="755"/>
                    <a:pt x="310" y="331"/>
                    <a:pt x="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>
              <a:extLst>
                <a:ext uri="{FF2B5EF4-FFF2-40B4-BE49-F238E27FC236}">
                  <a16:creationId xmlns:a16="http://schemas.microsoft.com/office/drawing/2014/main" id="{2280E07E-0179-40CB-5239-5ED389D5CAAC}"/>
                </a:ext>
              </a:extLst>
            </p:cNvPr>
            <p:cNvSpPr/>
            <p:nvPr/>
          </p:nvSpPr>
          <p:spPr>
            <a:xfrm>
              <a:off x="5850536" y="2803910"/>
              <a:ext cx="475398" cy="303175"/>
            </a:xfrm>
            <a:custGeom>
              <a:avLst/>
              <a:gdLst/>
              <a:ahLst/>
              <a:cxnLst/>
              <a:rect l="l" t="t" r="r" b="b"/>
              <a:pathLst>
                <a:path w="5794" h="3695" extrusionOk="0">
                  <a:moveTo>
                    <a:pt x="5793" y="0"/>
                  </a:moveTo>
                  <a:lnTo>
                    <a:pt x="5793" y="0"/>
                  </a:lnTo>
                  <a:cubicBezTo>
                    <a:pt x="3961" y="659"/>
                    <a:pt x="2125" y="1377"/>
                    <a:pt x="318" y="2100"/>
                  </a:cubicBezTo>
                  <a:cubicBezTo>
                    <a:pt x="254" y="2314"/>
                    <a:pt x="214" y="2555"/>
                    <a:pt x="173" y="2791"/>
                  </a:cubicBezTo>
                  <a:cubicBezTo>
                    <a:pt x="156" y="2897"/>
                    <a:pt x="138" y="3004"/>
                    <a:pt x="118" y="3103"/>
                  </a:cubicBezTo>
                  <a:cubicBezTo>
                    <a:pt x="107" y="3165"/>
                    <a:pt x="90" y="3235"/>
                    <a:pt x="74" y="3310"/>
                  </a:cubicBezTo>
                  <a:cubicBezTo>
                    <a:pt x="45" y="3436"/>
                    <a:pt x="11" y="3582"/>
                    <a:pt x="0" y="3694"/>
                  </a:cubicBezTo>
                  <a:cubicBezTo>
                    <a:pt x="602" y="3480"/>
                    <a:pt x="1217" y="3267"/>
                    <a:pt x="1831" y="3061"/>
                  </a:cubicBezTo>
                  <a:cubicBezTo>
                    <a:pt x="2844" y="2722"/>
                    <a:pt x="3866" y="2349"/>
                    <a:pt x="4854" y="1988"/>
                  </a:cubicBezTo>
                  <a:cubicBezTo>
                    <a:pt x="5062" y="1912"/>
                    <a:pt x="5272" y="1835"/>
                    <a:pt x="5481" y="1759"/>
                  </a:cubicBezTo>
                  <a:cubicBezTo>
                    <a:pt x="5505" y="1309"/>
                    <a:pt x="5611" y="827"/>
                    <a:pt x="5716" y="358"/>
                  </a:cubicBezTo>
                  <a:cubicBezTo>
                    <a:pt x="5743" y="237"/>
                    <a:pt x="5768" y="117"/>
                    <a:pt x="579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>
              <a:extLst>
                <a:ext uri="{FF2B5EF4-FFF2-40B4-BE49-F238E27FC236}">
                  <a16:creationId xmlns:a16="http://schemas.microsoft.com/office/drawing/2014/main" id="{B323ED55-8D73-D9F3-6D69-A64B9553038D}"/>
                </a:ext>
              </a:extLst>
            </p:cNvPr>
            <p:cNvSpPr/>
            <p:nvPr/>
          </p:nvSpPr>
          <p:spPr>
            <a:xfrm>
              <a:off x="5783090" y="3080256"/>
              <a:ext cx="193064" cy="175505"/>
            </a:xfrm>
            <a:custGeom>
              <a:avLst/>
              <a:gdLst/>
              <a:ahLst/>
              <a:cxnLst/>
              <a:rect l="l" t="t" r="r" b="b"/>
              <a:pathLst>
                <a:path w="2353" h="2139" extrusionOk="0">
                  <a:moveTo>
                    <a:pt x="2353" y="0"/>
                  </a:moveTo>
                  <a:cubicBezTo>
                    <a:pt x="1650" y="239"/>
                    <a:pt x="951" y="485"/>
                    <a:pt x="273" y="732"/>
                  </a:cubicBezTo>
                  <a:lnTo>
                    <a:pt x="1" y="2139"/>
                  </a:lnTo>
                  <a:cubicBezTo>
                    <a:pt x="697" y="1839"/>
                    <a:pt x="1405" y="1558"/>
                    <a:pt x="2114" y="1289"/>
                  </a:cubicBezTo>
                  <a:cubicBezTo>
                    <a:pt x="2154" y="842"/>
                    <a:pt x="2218" y="334"/>
                    <a:pt x="2353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>
              <a:extLst>
                <a:ext uri="{FF2B5EF4-FFF2-40B4-BE49-F238E27FC236}">
                  <a16:creationId xmlns:a16="http://schemas.microsoft.com/office/drawing/2014/main" id="{63AB4315-8A57-6BE6-CF20-363C9215122D}"/>
                </a:ext>
              </a:extLst>
            </p:cNvPr>
            <p:cNvSpPr/>
            <p:nvPr/>
          </p:nvSpPr>
          <p:spPr>
            <a:xfrm>
              <a:off x="6316749" y="2754515"/>
              <a:ext cx="168285" cy="187730"/>
            </a:xfrm>
            <a:custGeom>
              <a:avLst/>
              <a:gdLst/>
              <a:ahLst/>
              <a:cxnLst/>
              <a:rect l="l" t="t" r="r" b="b"/>
              <a:pathLst>
                <a:path w="2051" h="2288" extrusionOk="0">
                  <a:moveTo>
                    <a:pt x="2051" y="0"/>
                  </a:moveTo>
                  <a:cubicBezTo>
                    <a:pt x="1509" y="142"/>
                    <a:pt x="967" y="296"/>
                    <a:pt x="457" y="476"/>
                  </a:cubicBezTo>
                  <a:cubicBezTo>
                    <a:pt x="408" y="494"/>
                    <a:pt x="359" y="514"/>
                    <a:pt x="311" y="530"/>
                  </a:cubicBezTo>
                  <a:lnTo>
                    <a:pt x="325" y="532"/>
                  </a:lnTo>
                  <a:cubicBezTo>
                    <a:pt x="294" y="684"/>
                    <a:pt x="259" y="842"/>
                    <a:pt x="223" y="1002"/>
                  </a:cubicBezTo>
                  <a:cubicBezTo>
                    <a:pt x="128" y="1433"/>
                    <a:pt x="31" y="1876"/>
                    <a:pt x="1" y="2287"/>
                  </a:cubicBezTo>
                  <a:cubicBezTo>
                    <a:pt x="611" y="2065"/>
                    <a:pt x="1228" y="1846"/>
                    <a:pt x="1849" y="1635"/>
                  </a:cubicBezTo>
                  <a:lnTo>
                    <a:pt x="2051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>
              <a:extLst>
                <a:ext uri="{FF2B5EF4-FFF2-40B4-BE49-F238E27FC236}">
                  <a16:creationId xmlns:a16="http://schemas.microsoft.com/office/drawing/2014/main" id="{F3DB189A-CB6F-0A94-7FE0-E13DEE0B3543}"/>
                </a:ext>
              </a:extLst>
            </p:cNvPr>
            <p:cNvSpPr/>
            <p:nvPr/>
          </p:nvSpPr>
          <p:spPr>
            <a:xfrm>
              <a:off x="6068627" y="2906309"/>
              <a:ext cx="397614" cy="237945"/>
            </a:xfrm>
            <a:custGeom>
              <a:avLst/>
              <a:gdLst/>
              <a:ahLst/>
              <a:cxnLst/>
              <a:rect l="l" t="t" r="r" b="b"/>
              <a:pathLst>
                <a:path w="4846" h="2900" extrusionOk="0">
                  <a:moveTo>
                    <a:pt x="4846" y="0"/>
                  </a:moveTo>
                  <a:cubicBezTo>
                    <a:pt x="3974" y="299"/>
                    <a:pt x="3109" y="612"/>
                    <a:pt x="2262" y="923"/>
                  </a:cubicBezTo>
                  <a:cubicBezTo>
                    <a:pt x="1597" y="1167"/>
                    <a:pt x="915" y="1414"/>
                    <a:pt x="233" y="1655"/>
                  </a:cubicBezTo>
                  <a:cubicBezTo>
                    <a:pt x="194" y="1823"/>
                    <a:pt x="165" y="2005"/>
                    <a:pt x="138" y="2186"/>
                  </a:cubicBezTo>
                  <a:cubicBezTo>
                    <a:pt x="101" y="2429"/>
                    <a:pt x="64" y="2678"/>
                    <a:pt x="1" y="2900"/>
                  </a:cubicBezTo>
                  <a:cubicBezTo>
                    <a:pt x="291" y="2792"/>
                    <a:pt x="580" y="2687"/>
                    <a:pt x="866" y="2583"/>
                  </a:cubicBezTo>
                  <a:cubicBezTo>
                    <a:pt x="1333" y="2414"/>
                    <a:pt x="1799" y="2243"/>
                    <a:pt x="2262" y="2071"/>
                  </a:cubicBezTo>
                  <a:cubicBezTo>
                    <a:pt x="2639" y="1929"/>
                    <a:pt x="3025" y="1770"/>
                    <a:pt x="3431" y="1602"/>
                  </a:cubicBezTo>
                  <a:cubicBezTo>
                    <a:pt x="3854" y="1427"/>
                    <a:pt x="4282" y="1250"/>
                    <a:pt x="4712" y="1090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>
              <a:extLst>
                <a:ext uri="{FF2B5EF4-FFF2-40B4-BE49-F238E27FC236}">
                  <a16:creationId xmlns:a16="http://schemas.microsoft.com/office/drawing/2014/main" id="{E302EE29-E391-6764-1CDF-11F3E37E99A9}"/>
                </a:ext>
              </a:extLst>
            </p:cNvPr>
            <p:cNvSpPr/>
            <p:nvPr/>
          </p:nvSpPr>
          <p:spPr>
            <a:xfrm>
              <a:off x="5808936" y="2983436"/>
              <a:ext cx="49312" cy="138500"/>
            </a:xfrm>
            <a:custGeom>
              <a:avLst/>
              <a:gdLst/>
              <a:ahLst/>
              <a:cxnLst/>
              <a:rect l="l" t="t" r="r" b="b"/>
              <a:pathLst>
                <a:path w="601" h="1688" extrusionOk="0">
                  <a:moveTo>
                    <a:pt x="600" y="1"/>
                  </a:moveTo>
                  <a:lnTo>
                    <a:pt x="304" y="120"/>
                  </a:lnTo>
                  <a:lnTo>
                    <a:pt x="0" y="1687"/>
                  </a:lnTo>
                  <a:cubicBezTo>
                    <a:pt x="104" y="1650"/>
                    <a:pt x="207" y="1612"/>
                    <a:pt x="312" y="1574"/>
                  </a:cubicBezTo>
                  <a:cubicBezTo>
                    <a:pt x="311" y="1435"/>
                    <a:pt x="351" y="1255"/>
                    <a:pt x="393" y="1076"/>
                  </a:cubicBezTo>
                  <a:cubicBezTo>
                    <a:pt x="410" y="1005"/>
                    <a:pt x="426" y="937"/>
                    <a:pt x="437" y="878"/>
                  </a:cubicBezTo>
                  <a:cubicBezTo>
                    <a:pt x="456" y="779"/>
                    <a:pt x="472" y="675"/>
                    <a:pt x="491" y="570"/>
                  </a:cubicBezTo>
                  <a:cubicBezTo>
                    <a:pt x="521" y="380"/>
                    <a:pt x="554" y="186"/>
                    <a:pt x="60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>
              <a:extLst>
                <a:ext uri="{FF2B5EF4-FFF2-40B4-BE49-F238E27FC236}">
                  <a16:creationId xmlns:a16="http://schemas.microsoft.com/office/drawing/2014/main" id="{FC4C6734-BF31-412F-816E-35F7D381EC0A}"/>
                </a:ext>
              </a:extLst>
            </p:cNvPr>
            <p:cNvSpPr/>
            <p:nvPr/>
          </p:nvSpPr>
          <p:spPr>
            <a:xfrm>
              <a:off x="5759624" y="3111681"/>
              <a:ext cx="444137" cy="264857"/>
            </a:xfrm>
            <a:custGeom>
              <a:avLst/>
              <a:gdLst/>
              <a:ahLst/>
              <a:cxnLst/>
              <a:rect l="l" t="t" r="r" b="b"/>
              <a:pathLst>
                <a:path w="5413" h="3228" extrusionOk="0">
                  <a:moveTo>
                    <a:pt x="5412" y="0"/>
                  </a:moveTo>
                  <a:lnTo>
                    <a:pt x="5412" y="0"/>
                  </a:lnTo>
                  <a:cubicBezTo>
                    <a:pt x="5174" y="88"/>
                    <a:pt x="4937" y="176"/>
                    <a:pt x="4698" y="262"/>
                  </a:cubicBezTo>
                  <a:cubicBezTo>
                    <a:pt x="3224" y="800"/>
                    <a:pt x="1709" y="1355"/>
                    <a:pt x="240" y="1988"/>
                  </a:cubicBezTo>
                  <a:lnTo>
                    <a:pt x="0" y="3227"/>
                  </a:lnTo>
                  <a:lnTo>
                    <a:pt x="5232" y="1205"/>
                  </a:lnTo>
                  <a:cubicBezTo>
                    <a:pt x="5274" y="1026"/>
                    <a:pt x="5295" y="830"/>
                    <a:pt x="5318" y="625"/>
                  </a:cubicBezTo>
                  <a:cubicBezTo>
                    <a:pt x="5340" y="415"/>
                    <a:pt x="5364" y="202"/>
                    <a:pt x="541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>
              <a:extLst>
                <a:ext uri="{FF2B5EF4-FFF2-40B4-BE49-F238E27FC236}">
                  <a16:creationId xmlns:a16="http://schemas.microsoft.com/office/drawing/2014/main" id="{BB0B89B6-0F9D-CF9C-11D8-B3D21722DD5A}"/>
                </a:ext>
              </a:extLst>
            </p:cNvPr>
            <p:cNvSpPr/>
            <p:nvPr/>
          </p:nvSpPr>
          <p:spPr>
            <a:xfrm>
              <a:off x="5837490" y="2830248"/>
              <a:ext cx="122090" cy="144408"/>
            </a:xfrm>
            <a:custGeom>
              <a:avLst/>
              <a:gdLst/>
              <a:ahLst/>
              <a:cxnLst/>
              <a:rect l="l" t="t" r="r" b="b"/>
              <a:pathLst>
                <a:path w="1488" h="1760" extrusionOk="0">
                  <a:moveTo>
                    <a:pt x="1487" y="0"/>
                  </a:moveTo>
                  <a:lnTo>
                    <a:pt x="223" y="608"/>
                  </a:lnTo>
                  <a:lnTo>
                    <a:pt x="0" y="1760"/>
                  </a:lnTo>
                  <a:cubicBezTo>
                    <a:pt x="352" y="1618"/>
                    <a:pt x="704" y="1478"/>
                    <a:pt x="1059" y="1337"/>
                  </a:cubicBezTo>
                  <a:cubicBezTo>
                    <a:pt x="1177" y="921"/>
                    <a:pt x="1325" y="482"/>
                    <a:pt x="1469" y="57"/>
                  </a:cubicBezTo>
                  <a:cubicBezTo>
                    <a:pt x="1475" y="38"/>
                    <a:pt x="1481" y="19"/>
                    <a:pt x="1487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>
              <a:extLst>
                <a:ext uri="{FF2B5EF4-FFF2-40B4-BE49-F238E27FC236}">
                  <a16:creationId xmlns:a16="http://schemas.microsoft.com/office/drawing/2014/main" id="{9AD8B8A1-9469-9B60-4685-15327E0DFAD9}"/>
                </a:ext>
              </a:extLst>
            </p:cNvPr>
            <p:cNvSpPr/>
            <p:nvPr/>
          </p:nvSpPr>
          <p:spPr>
            <a:xfrm>
              <a:off x="5972874" y="3048174"/>
              <a:ext cx="97393" cy="131608"/>
            </a:xfrm>
            <a:custGeom>
              <a:avLst/>
              <a:gdLst/>
              <a:ahLst/>
              <a:cxnLst/>
              <a:rect l="l" t="t" r="r" b="b"/>
              <a:pathLst>
                <a:path w="1187" h="1604" extrusionOk="0">
                  <a:moveTo>
                    <a:pt x="1186" y="0"/>
                  </a:moveTo>
                  <a:cubicBezTo>
                    <a:pt x="925" y="92"/>
                    <a:pt x="662" y="181"/>
                    <a:pt x="400" y="269"/>
                  </a:cubicBezTo>
                  <a:lnTo>
                    <a:pt x="269" y="313"/>
                  </a:lnTo>
                  <a:lnTo>
                    <a:pt x="286" y="324"/>
                  </a:lnTo>
                  <a:cubicBezTo>
                    <a:pt x="111" y="598"/>
                    <a:pt x="37" y="1233"/>
                    <a:pt x="0" y="1603"/>
                  </a:cubicBezTo>
                  <a:cubicBezTo>
                    <a:pt x="313" y="1485"/>
                    <a:pt x="623" y="1370"/>
                    <a:pt x="932" y="1255"/>
                  </a:cubicBezTo>
                  <a:cubicBezTo>
                    <a:pt x="1023" y="1018"/>
                    <a:pt x="1069" y="719"/>
                    <a:pt x="1113" y="426"/>
                  </a:cubicBezTo>
                  <a:cubicBezTo>
                    <a:pt x="1135" y="284"/>
                    <a:pt x="1159" y="139"/>
                    <a:pt x="118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>
              <a:extLst>
                <a:ext uri="{FF2B5EF4-FFF2-40B4-BE49-F238E27FC236}">
                  <a16:creationId xmlns:a16="http://schemas.microsoft.com/office/drawing/2014/main" id="{6ED9BBE5-73E7-7027-2953-CE8A44A96F2B}"/>
                </a:ext>
              </a:extLst>
            </p:cNvPr>
            <p:cNvSpPr/>
            <p:nvPr/>
          </p:nvSpPr>
          <p:spPr>
            <a:xfrm>
              <a:off x="6206390" y="3013631"/>
              <a:ext cx="246724" cy="190110"/>
            </a:xfrm>
            <a:custGeom>
              <a:avLst/>
              <a:gdLst/>
              <a:ahLst/>
              <a:cxnLst/>
              <a:rect l="l" t="t" r="r" b="b"/>
              <a:pathLst>
                <a:path w="3007" h="2317" extrusionOk="0">
                  <a:moveTo>
                    <a:pt x="3007" y="1"/>
                  </a:moveTo>
                  <a:lnTo>
                    <a:pt x="3007" y="1"/>
                  </a:lnTo>
                  <a:cubicBezTo>
                    <a:pt x="2612" y="150"/>
                    <a:pt x="2216" y="313"/>
                    <a:pt x="1825" y="473"/>
                  </a:cubicBezTo>
                  <a:cubicBezTo>
                    <a:pt x="1417" y="642"/>
                    <a:pt x="1030" y="801"/>
                    <a:pt x="652" y="943"/>
                  </a:cubicBezTo>
                  <a:cubicBezTo>
                    <a:pt x="498" y="1001"/>
                    <a:pt x="344" y="1056"/>
                    <a:pt x="188" y="1112"/>
                  </a:cubicBezTo>
                  <a:cubicBezTo>
                    <a:pt x="120" y="1334"/>
                    <a:pt x="92" y="1590"/>
                    <a:pt x="65" y="1839"/>
                  </a:cubicBezTo>
                  <a:cubicBezTo>
                    <a:pt x="48" y="1999"/>
                    <a:pt x="29" y="2161"/>
                    <a:pt x="0" y="2317"/>
                  </a:cubicBezTo>
                  <a:lnTo>
                    <a:pt x="2858" y="1212"/>
                  </a:lnTo>
                  <a:lnTo>
                    <a:pt x="3007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>
              <a:extLst>
                <a:ext uri="{FF2B5EF4-FFF2-40B4-BE49-F238E27FC236}">
                  <a16:creationId xmlns:a16="http://schemas.microsoft.com/office/drawing/2014/main" id="{AE81D4D2-096F-15DE-9940-70869AA52BFE}"/>
                </a:ext>
              </a:extLst>
            </p:cNvPr>
            <p:cNvSpPr/>
            <p:nvPr/>
          </p:nvSpPr>
          <p:spPr>
            <a:xfrm>
              <a:off x="5943007" y="2566702"/>
              <a:ext cx="564996" cy="365861"/>
            </a:xfrm>
            <a:custGeom>
              <a:avLst/>
              <a:gdLst/>
              <a:ahLst/>
              <a:cxnLst/>
              <a:rect l="l" t="t" r="r" b="b"/>
              <a:pathLst>
                <a:path w="6886" h="4459" extrusionOk="0">
                  <a:moveTo>
                    <a:pt x="6886" y="1"/>
                  </a:moveTo>
                  <a:lnTo>
                    <a:pt x="445" y="3095"/>
                  </a:lnTo>
                  <a:cubicBezTo>
                    <a:pt x="418" y="3175"/>
                    <a:pt x="392" y="3253"/>
                    <a:pt x="366" y="3332"/>
                  </a:cubicBezTo>
                  <a:cubicBezTo>
                    <a:pt x="239" y="3706"/>
                    <a:pt x="110" y="4090"/>
                    <a:pt x="1" y="4458"/>
                  </a:cubicBezTo>
                  <a:cubicBezTo>
                    <a:pt x="1637" y="3810"/>
                    <a:pt x="3293" y="3170"/>
                    <a:pt x="4947" y="2582"/>
                  </a:cubicBezTo>
                  <a:cubicBezTo>
                    <a:pt x="5487" y="2391"/>
                    <a:pt x="6058" y="2230"/>
                    <a:pt x="6631" y="2081"/>
                  </a:cubicBezTo>
                  <a:lnTo>
                    <a:pt x="6886" y="1"/>
                  </a:ln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>
              <a:extLst>
                <a:ext uri="{FF2B5EF4-FFF2-40B4-BE49-F238E27FC236}">
                  <a16:creationId xmlns:a16="http://schemas.microsoft.com/office/drawing/2014/main" id="{4644F7ED-3AB5-99B3-5752-84828B2EB4E3}"/>
                </a:ext>
              </a:extLst>
            </p:cNvPr>
            <p:cNvSpPr/>
            <p:nvPr/>
          </p:nvSpPr>
          <p:spPr>
            <a:xfrm>
              <a:off x="4104906" y="4292059"/>
              <a:ext cx="148182" cy="336487"/>
            </a:xfrm>
            <a:custGeom>
              <a:avLst/>
              <a:gdLst/>
              <a:ahLst/>
              <a:cxnLst/>
              <a:rect l="l" t="t" r="r" b="b"/>
              <a:pathLst>
                <a:path w="1806" h="4101" extrusionOk="0">
                  <a:moveTo>
                    <a:pt x="333" y="1"/>
                  </a:moveTo>
                  <a:cubicBezTo>
                    <a:pt x="110" y="925"/>
                    <a:pt x="1" y="1826"/>
                    <a:pt x="53" y="2678"/>
                  </a:cubicBezTo>
                  <a:cubicBezTo>
                    <a:pt x="270" y="2964"/>
                    <a:pt x="486" y="3215"/>
                    <a:pt x="702" y="3395"/>
                  </a:cubicBezTo>
                  <a:cubicBezTo>
                    <a:pt x="1016" y="3658"/>
                    <a:pt x="1358" y="3888"/>
                    <a:pt x="1714" y="4100"/>
                  </a:cubicBezTo>
                  <a:cubicBezTo>
                    <a:pt x="1681" y="3380"/>
                    <a:pt x="1707" y="2659"/>
                    <a:pt x="1805" y="1947"/>
                  </a:cubicBezTo>
                  <a:cubicBezTo>
                    <a:pt x="1254" y="1357"/>
                    <a:pt x="768" y="697"/>
                    <a:pt x="33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6">
              <a:extLst>
                <a:ext uri="{FF2B5EF4-FFF2-40B4-BE49-F238E27FC236}">
                  <a16:creationId xmlns:a16="http://schemas.microsoft.com/office/drawing/2014/main" id="{D073165D-3A7A-0FA2-9583-319DEF978109}"/>
                </a:ext>
              </a:extLst>
            </p:cNvPr>
            <p:cNvSpPr/>
            <p:nvPr/>
          </p:nvSpPr>
          <p:spPr>
            <a:xfrm>
              <a:off x="4258669" y="4466416"/>
              <a:ext cx="42912" cy="191012"/>
            </a:xfrm>
            <a:custGeom>
              <a:avLst/>
              <a:gdLst/>
              <a:ahLst/>
              <a:cxnLst/>
              <a:rect l="l" t="t" r="r" b="b"/>
              <a:pathLst>
                <a:path w="523" h="2328" extrusionOk="0">
                  <a:moveTo>
                    <a:pt x="103" y="1"/>
                  </a:moveTo>
                  <a:cubicBezTo>
                    <a:pt x="18" y="692"/>
                    <a:pt x="0" y="1391"/>
                    <a:pt x="37" y="2088"/>
                  </a:cubicBezTo>
                  <a:cubicBezTo>
                    <a:pt x="182" y="2170"/>
                    <a:pt x="330" y="2250"/>
                    <a:pt x="479" y="2328"/>
                  </a:cubicBezTo>
                  <a:cubicBezTo>
                    <a:pt x="443" y="1685"/>
                    <a:pt x="454" y="1041"/>
                    <a:pt x="522" y="399"/>
                  </a:cubicBezTo>
                  <a:cubicBezTo>
                    <a:pt x="379" y="271"/>
                    <a:pt x="238" y="139"/>
                    <a:pt x="103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6">
              <a:extLst>
                <a:ext uri="{FF2B5EF4-FFF2-40B4-BE49-F238E27FC236}">
                  <a16:creationId xmlns:a16="http://schemas.microsoft.com/office/drawing/2014/main" id="{B9110270-0A29-73E8-834A-5EF848191F95}"/>
                </a:ext>
              </a:extLst>
            </p:cNvPr>
            <p:cNvSpPr/>
            <p:nvPr/>
          </p:nvSpPr>
          <p:spPr>
            <a:xfrm>
              <a:off x="4310772" y="4511790"/>
              <a:ext cx="216776" cy="254273"/>
            </a:xfrm>
            <a:custGeom>
              <a:avLst/>
              <a:gdLst/>
              <a:ahLst/>
              <a:cxnLst/>
              <a:rect l="l" t="t" r="r" b="b"/>
              <a:pathLst>
                <a:path w="2642" h="3099" extrusionOk="0">
                  <a:moveTo>
                    <a:pt x="65" y="1"/>
                  </a:moveTo>
                  <a:cubicBezTo>
                    <a:pt x="5" y="625"/>
                    <a:pt x="0" y="1252"/>
                    <a:pt x="44" y="1878"/>
                  </a:cubicBezTo>
                  <a:cubicBezTo>
                    <a:pt x="352" y="2034"/>
                    <a:pt x="663" y="2183"/>
                    <a:pt x="970" y="2330"/>
                  </a:cubicBezTo>
                  <a:cubicBezTo>
                    <a:pt x="1194" y="2436"/>
                    <a:pt x="1417" y="2541"/>
                    <a:pt x="1637" y="2649"/>
                  </a:cubicBezTo>
                  <a:cubicBezTo>
                    <a:pt x="1977" y="2815"/>
                    <a:pt x="2311" y="2965"/>
                    <a:pt x="2641" y="3098"/>
                  </a:cubicBezTo>
                  <a:cubicBezTo>
                    <a:pt x="2103" y="2392"/>
                    <a:pt x="1573" y="1634"/>
                    <a:pt x="1239" y="836"/>
                  </a:cubicBezTo>
                  <a:cubicBezTo>
                    <a:pt x="1021" y="702"/>
                    <a:pt x="806" y="563"/>
                    <a:pt x="598" y="416"/>
                  </a:cubicBezTo>
                  <a:cubicBezTo>
                    <a:pt x="413" y="286"/>
                    <a:pt x="237" y="146"/>
                    <a:pt x="65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>
              <a:extLst>
                <a:ext uri="{FF2B5EF4-FFF2-40B4-BE49-F238E27FC236}">
                  <a16:creationId xmlns:a16="http://schemas.microsoft.com/office/drawing/2014/main" id="{23FEE7BC-CAEC-56BB-3B6C-112266E8CFFA}"/>
                </a:ext>
              </a:extLst>
            </p:cNvPr>
            <p:cNvSpPr/>
            <p:nvPr/>
          </p:nvSpPr>
          <p:spPr>
            <a:xfrm>
              <a:off x="4394463" y="4722413"/>
              <a:ext cx="209802" cy="136531"/>
            </a:xfrm>
            <a:custGeom>
              <a:avLst/>
              <a:gdLst/>
              <a:ahLst/>
              <a:cxnLst/>
              <a:rect l="l" t="t" r="r" b="b"/>
              <a:pathLst>
                <a:path w="2557" h="1664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231"/>
                    <a:pt x="91" y="458"/>
                    <a:pt x="153" y="680"/>
                  </a:cubicBezTo>
                  <a:cubicBezTo>
                    <a:pt x="946" y="1087"/>
                    <a:pt x="1745" y="1408"/>
                    <a:pt x="2556" y="1664"/>
                  </a:cubicBezTo>
                  <a:cubicBezTo>
                    <a:pt x="2359" y="1455"/>
                    <a:pt x="2171" y="1239"/>
                    <a:pt x="1992" y="1011"/>
                  </a:cubicBezTo>
                  <a:cubicBezTo>
                    <a:pt x="1944" y="951"/>
                    <a:pt x="1897" y="888"/>
                    <a:pt x="1850" y="827"/>
                  </a:cubicBezTo>
                  <a:cubicBezTo>
                    <a:pt x="1416" y="663"/>
                    <a:pt x="980" y="476"/>
                    <a:pt x="534" y="257"/>
                  </a:cubicBezTo>
                  <a:cubicBezTo>
                    <a:pt x="359" y="170"/>
                    <a:pt x="179" y="86"/>
                    <a:pt x="1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>
              <a:extLst>
                <a:ext uri="{FF2B5EF4-FFF2-40B4-BE49-F238E27FC236}">
                  <a16:creationId xmlns:a16="http://schemas.microsoft.com/office/drawing/2014/main" id="{0AAC8AAD-32B0-6701-34C6-59AF767E349D}"/>
                </a:ext>
              </a:extLst>
            </p:cNvPr>
            <p:cNvSpPr/>
            <p:nvPr/>
          </p:nvSpPr>
          <p:spPr>
            <a:xfrm>
              <a:off x="4112209" y="4540918"/>
              <a:ext cx="275934" cy="227278"/>
            </a:xfrm>
            <a:custGeom>
              <a:avLst/>
              <a:gdLst/>
              <a:ahLst/>
              <a:cxnLst/>
              <a:rect l="l" t="t" r="r" b="b"/>
              <a:pathLst>
                <a:path w="3363" h="2770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351"/>
                    <a:pt x="115" y="691"/>
                    <a:pt x="222" y="1020"/>
                  </a:cubicBezTo>
                  <a:cubicBezTo>
                    <a:pt x="672" y="1288"/>
                    <a:pt x="1137" y="1542"/>
                    <a:pt x="1599" y="1790"/>
                  </a:cubicBezTo>
                  <a:cubicBezTo>
                    <a:pt x="2020" y="2016"/>
                    <a:pt x="2416" y="2230"/>
                    <a:pt x="2800" y="2457"/>
                  </a:cubicBezTo>
                  <a:cubicBezTo>
                    <a:pt x="2989" y="2566"/>
                    <a:pt x="3176" y="2670"/>
                    <a:pt x="3363" y="2770"/>
                  </a:cubicBezTo>
                  <a:cubicBezTo>
                    <a:pt x="3304" y="2553"/>
                    <a:pt x="3260" y="2336"/>
                    <a:pt x="3232" y="2114"/>
                  </a:cubicBezTo>
                  <a:cubicBezTo>
                    <a:pt x="2280" y="1663"/>
                    <a:pt x="1303" y="1192"/>
                    <a:pt x="490" y="513"/>
                  </a:cubicBezTo>
                  <a:cubicBezTo>
                    <a:pt x="326" y="376"/>
                    <a:pt x="161" y="199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>
              <a:extLst>
                <a:ext uri="{FF2B5EF4-FFF2-40B4-BE49-F238E27FC236}">
                  <a16:creationId xmlns:a16="http://schemas.microsoft.com/office/drawing/2014/main" id="{E702C30C-3829-009D-44DF-B3D820C26AEA}"/>
                </a:ext>
              </a:extLst>
            </p:cNvPr>
            <p:cNvSpPr/>
            <p:nvPr/>
          </p:nvSpPr>
          <p:spPr>
            <a:xfrm>
              <a:off x="4137481" y="3521769"/>
              <a:ext cx="466618" cy="1034322"/>
            </a:xfrm>
            <a:custGeom>
              <a:avLst/>
              <a:gdLst/>
              <a:ahLst/>
              <a:cxnLst/>
              <a:rect l="l" t="t" r="r" b="b"/>
              <a:pathLst>
                <a:path w="5687" h="12606" extrusionOk="0">
                  <a:moveTo>
                    <a:pt x="4287" y="1"/>
                  </a:moveTo>
                  <a:cubicBezTo>
                    <a:pt x="4009" y="527"/>
                    <a:pt x="3700" y="1091"/>
                    <a:pt x="3371" y="1687"/>
                  </a:cubicBezTo>
                  <a:cubicBezTo>
                    <a:pt x="2149" y="3905"/>
                    <a:pt x="669" y="6591"/>
                    <a:pt x="0" y="9134"/>
                  </a:cubicBezTo>
                  <a:cubicBezTo>
                    <a:pt x="757" y="10375"/>
                    <a:pt x="1649" y="11495"/>
                    <a:pt x="2821" y="12323"/>
                  </a:cubicBezTo>
                  <a:cubicBezTo>
                    <a:pt x="2958" y="12420"/>
                    <a:pt x="3099" y="12514"/>
                    <a:pt x="3241" y="12606"/>
                  </a:cubicBezTo>
                  <a:cubicBezTo>
                    <a:pt x="2949" y="11691"/>
                    <a:pt x="3021" y="10708"/>
                    <a:pt x="3103" y="9740"/>
                  </a:cubicBezTo>
                  <a:cubicBezTo>
                    <a:pt x="3240" y="8142"/>
                    <a:pt x="3378" y="6533"/>
                    <a:pt x="3881" y="4993"/>
                  </a:cubicBezTo>
                  <a:cubicBezTo>
                    <a:pt x="4211" y="3975"/>
                    <a:pt x="4669" y="2993"/>
                    <a:pt x="5014" y="1976"/>
                  </a:cubicBezTo>
                  <a:cubicBezTo>
                    <a:pt x="5196" y="1439"/>
                    <a:pt x="5403" y="860"/>
                    <a:pt x="5686" y="391"/>
                  </a:cubicBezTo>
                  <a:cubicBezTo>
                    <a:pt x="5267" y="236"/>
                    <a:pt x="4761" y="147"/>
                    <a:pt x="428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>
              <a:extLst>
                <a:ext uri="{FF2B5EF4-FFF2-40B4-BE49-F238E27FC236}">
                  <a16:creationId xmlns:a16="http://schemas.microsoft.com/office/drawing/2014/main" id="{DE41F9C9-9228-6B96-52C6-306908A98040}"/>
                </a:ext>
              </a:extLst>
            </p:cNvPr>
            <p:cNvSpPr/>
            <p:nvPr/>
          </p:nvSpPr>
          <p:spPr>
            <a:xfrm>
              <a:off x="4138629" y="4647830"/>
              <a:ext cx="626944" cy="344528"/>
            </a:xfrm>
            <a:custGeom>
              <a:avLst/>
              <a:gdLst/>
              <a:ahLst/>
              <a:cxnLst/>
              <a:rect l="l" t="t" r="r" b="b"/>
              <a:pathLst>
                <a:path w="7641" h="4199" extrusionOk="0">
                  <a:moveTo>
                    <a:pt x="0" y="1"/>
                  </a:moveTo>
                  <a:cubicBezTo>
                    <a:pt x="87" y="224"/>
                    <a:pt x="192" y="440"/>
                    <a:pt x="315" y="650"/>
                  </a:cubicBezTo>
                  <a:cubicBezTo>
                    <a:pt x="1405" y="2513"/>
                    <a:pt x="3863" y="3700"/>
                    <a:pt x="7641" y="4198"/>
                  </a:cubicBezTo>
                  <a:cubicBezTo>
                    <a:pt x="7047" y="3799"/>
                    <a:pt x="6479" y="3358"/>
                    <a:pt x="5964" y="2859"/>
                  </a:cubicBezTo>
                  <a:cubicBezTo>
                    <a:pt x="4745" y="2509"/>
                    <a:pt x="3559" y="2014"/>
                    <a:pt x="2379" y="1321"/>
                  </a:cubicBezTo>
                  <a:cubicBezTo>
                    <a:pt x="1996" y="1097"/>
                    <a:pt x="1602" y="885"/>
                    <a:pt x="1184" y="658"/>
                  </a:cubicBezTo>
                  <a:cubicBezTo>
                    <a:pt x="789" y="444"/>
                    <a:pt x="390" y="228"/>
                    <a:pt x="0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>
              <a:extLst>
                <a:ext uri="{FF2B5EF4-FFF2-40B4-BE49-F238E27FC236}">
                  <a16:creationId xmlns:a16="http://schemas.microsoft.com/office/drawing/2014/main" id="{1F658B72-F2CC-00AA-8CBD-59F699270D16}"/>
                </a:ext>
              </a:extLst>
            </p:cNvPr>
            <p:cNvSpPr/>
            <p:nvPr/>
          </p:nvSpPr>
          <p:spPr>
            <a:xfrm>
              <a:off x="5760034" y="4764095"/>
              <a:ext cx="349779" cy="160982"/>
            </a:xfrm>
            <a:custGeom>
              <a:avLst/>
              <a:gdLst/>
              <a:ahLst/>
              <a:cxnLst/>
              <a:rect l="l" t="t" r="r" b="b"/>
              <a:pathLst>
                <a:path w="4263" h="1962" extrusionOk="0">
                  <a:moveTo>
                    <a:pt x="4262" y="0"/>
                  </a:moveTo>
                  <a:cubicBezTo>
                    <a:pt x="3017" y="477"/>
                    <a:pt x="1793" y="876"/>
                    <a:pt x="586" y="1200"/>
                  </a:cubicBezTo>
                  <a:cubicBezTo>
                    <a:pt x="411" y="1456"/>
                    <a:pt x="216" y="1707"/>
                    <a:pt x="1" y="1961"/>
                  </a:cubicBezTo>
                  <a:cubicBezTo>
                    <a:pt x="1897" y="1517"/>
                    <a:pt x="3318" y="862"/>
                    <a:pt x="4262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6">
              <a:extLst>
                <a:ext uri="{FF2B5EF4-FFF2-40B4-BE49-F238E27FC236}">
                  <a16:creationId xmlns:a16="http://schemas.microsoft.com/office/drawing/2014/main" id="{87FA20A8-D928-FAD6-9A69-55857A7CF1EB}"/>
                </a:ext>
              </a:extLst>
            </p:cNvPr>
            <p:cNvSpPr/>
            <p:nvPr/>
          </p:nvSpPr>
          <p:spPr>
            <a:xfrm>
              <a:off x="5821326" y="4524180"/>
              <a:ext cx="403440" cy="318354"/>
            </a:xfrm>
            <a:custGeom>
              <a:avLst/>
              <a:gdLst/>
              <a:ahLst/>
              <a:cxnLst/>
              <a:rect l="l" t="t" r="r" b="b"/>
              <a:pathLst>
                <a:path w="4917" h="3880" extrusionOk="0">
                  <a:moveTo>
                    <a:pt x="4917" y="1"/>
                  </a:moveTo>
                  <a:lnTo>
                    <a:pt x="4917" y="1"/>
                  </a:lnTo>
                  <a:cubicBezTo>
                    <a:pt x="3630" y="767"/>
                    <a:pt x="2219" y="1505"/>
                    <a:pt x="710" y="2146"/>
                  </a:cubicBezTo>
                  <a:cubicBezTo>
                    <a:pt x="584" y="2768"/>
                    <a:pt x="343" y="3334"/>
                    <a:pt x="0" y="3879"/>
                  </a:cubicBezTo>
                  <a:cubicBezTo>
                    <a:pt x="1261" y="3532"/>
                    <a:pt x="2543" y="3105"/>
                    <a:pt x="3846" y="2590"/>
                  </a:cubicBezTo>
                  <a:cubicBezTo>
                    <a:pt x="3996" y="2422"/>
                    <a:pt x="4133" y="2248"/>
                    <a:pt x="4251" y="2066"/>
                  </a:cubicBezTo>
                  <a:cubicBezTo>
                    <a:pt x="4660" y="1436"/>
                    <a:pt x="4862" y="737"/>
                    <a:pt x="491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>
              <a:extLst>
                <a:ext uri="{FF2B5EF4-FFF2-40B4-BE49-F238E27FC236}">
                  <a16:creationId xmlns:a16="http://schemas.microsoft.com/office/drawing/2014/main" id="{AEA8EC0E-D5BA-DF05-7737-18BF9D66F49C}"/>
                </a:ext>
              </a:extLst>
            </p:cNvPr>
            <p:cNvSpPr/>
            <p:nvPr/>
          </p:nvSpPr>
          <p:spPr>
            <a:xfrm>
              <a:off x="6074781" y="4354417"/>
              <a:ext cx="152531" cy="233760"/>
            </a:xfrm>
            <a:custGeom>
              <a:avLst/>
              <a:gdLst/>
              <a:ahLst/>
              <a:cxnLst/>
              <a:rect l="l" t="t" r="r" b="b"/>
              <a:pathLst>
                <a:path w="1859" h="2849" extrusionOk="0">
                  <a:moveTo>
                    <a:pt x="1658" y="1"/>
                  </a:moveTo>
                  <a:cubicBezTo>
                    <a:pt x="1151" y="313"/>
                    <a:pt x="637" y="610"/>
                    <a:pt x="123" y="903"/>
                  </a:cubicBezTo>
                  <a:cubicBezTo>
                    <a:pt x="177" y="1556"/>
                    <a:pt x="106" y="2204"/>
                    <a:pt x="0" y="2848"/>
                  </a:cubicBezTo>
                  <a:cubicBezTo>
                    <a:pt x="615" y="2529"/>
                    <a:pt x="1231" y="2190"/>
                    <a:pt x="1841" y="1826"/>
                  </a:cubicBezTo>
                  <a:cubicBezTo>
                    <a:pt x="1858" y="1235"/>
                    <a:pt x="1789" y="621"/>
                    <a:pt x="165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>
              <a:extLst>
                <a:ext uri="{FF2B5EF4-FFF2-40B4-BE49-F238E27FC236}">
                  <a16:creationId xmlns:a16="http://schemas.microsoft.com/office/drawing/2014/main" id="{0E4E2DC7-A49E-7570-8D15-78FEC38984F4}"/>
                </a:ext>
              </a:extLst>
            </p:cNvPr>
            <p:cNvSpPr/>
            <p:nvPr/>
          </p:nvSpPr>
          <p:spPr>
            <a:xfrm>
              <a:off x="5881141" y="4437042"/>
              <a:ext cx="191915" cy="241965"/>
            </a:xfrm>
            <a:custGeom>
              <a:avLst/>
              <a:gdLst/>
              <a:ahLst/>
              <a:cxnLst/>
              <a:rect l="l" t="t" r="r" b="b"/>
              <a:pathLst>
                <a:path w="2339" h="2949" extrusionOk="0">
                  <a:moveTo>
                    <a:pt x="2297" y="1"/>
                  </a:moveTo>
                  <a:lnTo>
                    <a:pt x="2297" y="1"/>
                  </a:lnTo>
                  <a:cubicBezTo>
                    <a:pt x="1541" y="423"/>
                    <a:pt x="777" y="824"/>
                    <a:pt x="1" y="1193"/>
                  </a:cubicBezTo>
                  <a:cubicBezTo>
                    <a:pt x="17" y="1284"/>
                    <a:pt x="30" y="1377"/>
                    <a:pt x="41" y="1470"/>
                  </a:cubicBezTo>
                  <a:cubicBezTo>
                    <a:pt x="103" y="2006"/>
                    <a:pt x="95" y="2493"/>
                    <a:pt x="28" y="2948"/>
                  </a:cubicBezTo>
                  <a:cubicBezTo>
                    <a:pt x="733" y="2647"/>
                    <a:pt x="1439" y="2317"/>
                    <a:pt x="2143" y="1956"/>
                  </a:cubicBezTo>
                  <a:cubicBezTo>
                    <a:pt x="2256" y="1309"/>
                    <a:pt x="2338" y="659"/>
                    <a:pt x="229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>
              <a:extLst>
                <a:ext uri="{FF2B5EF4-FFF2-40B4-BE49-F238E27FC236}">
                  <a16:creationId xmlns:a16="http://schemas.microsoft.com/office/drawing/2014/main" id="{3DA5C7C0-0506-58A9-BAA2-381024CD575C}"/>
                </a:ext>
              </a:extLst>
            </p:cNvPr>
            <p:cNvSpPr/>
            <p:nvPr/>
          </p:nvSpPr>
          <p:spPr>
            <a:xfrm>
              <a:off x="5566805" y="3527431"/>
              <a:ext cx="640400" cy="991410"/>
            </a:xfrm>
            <a:custGeom>
              <a:avLst/>
              <a:gdLst/>
              <a:ahLst/>
              <a:cxnLst/>
              <a:rect l="l" t="t" r="r" b="b"/>
              <a:pathLst>
                <a:path w="7805" h="12083" extrusionOk="0">
                  <a:moveTo>
                    <a:pt x="5348" y="1"/>
                  </a:moveTo>
                  <a:lnTo>
                    <a:pt x="5348" y="1"/>
                  </a:lnTo>
                  <a:cubicBezTo>
                    <a:pt x="3950" y="620"/>
                    <a:pt x="2490" y="1081"/>
                    <a:pt x="1056" y="1607"/>
                  </a:cubicBezTo>
                  <a:cubicBezTo>
                    <a:pt x="745" y="2452"/>
                    <a:pt x="393" y="3271"/>
                    <a:pt x="0" y="4031"/>
                  </a:cubicBezTo>
                  <a:cubicBezTo>
                    <a:pt x="5" y="4267"/>
                    <a:pt x="21" y="4497"/>
                    <a:pt x="56" y="4714"/>
                  </a:cubicBezTo>
                  <a:cubicBezTo>
                    <a:pt x="296" y="6180"/>
                    <a:pt x="1091" y="7374"/>
                    <a:pt x="1931" y="8562"/>
                  </a:cubicBezTo>
                  <a:cubicBezTo>
                    <a:pt x="2705" y="9658"/>
                    <a:pt x="3504" y="10757"/>
                    <a:pt x="3790" y="12082"/>
                  </a:cubicBezTo>
                  <a:cubicBezTo>
                    <a:pt x="5159" y="11431"/>
                    <a:pt x="6495" y="10683"/>
                    <a:pt x="7805" y="9877"/>
                  </a:cubicBezTo>
                  <a:cubicBezTo>
                    <a:pt x="7461" y="8383"/>
                    <a:pt x="6793" y="6855"/>
                    <a:pt x="6194" y="5487"/>
                  </a:cubicBezTo>
                  <a:cubicBezTo>
                    <a:pt x="5879" y="4766"/>
                    <a:pt x="5580" y="4086"/>
                    <a:pt x="5360" y="3474"/>
                  </a:cubicBezTo>
                  <a:cubicBezTo>
                    <a:pt x="4895" y="2189"/>
                    <a:pt x="4959" y="1026"/>
                    <a:pt x="5348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6">
              <a:extLst>
                <a:ext uri="{FF2B5EF4-FFF2-40B4-BE49-F238E27FC236}">
                  <a16:creationId xmlns:a16="http://schemas.microsoft.com/office/drawing/2014/main" id="{FCD608E3-10DF-2B6D-515B-CB51B72B8BAD}"/>
                </a:ext>
              </a:extLst>
            </p:cNvPr>
            <p:cNvSpPr/>
            <p:nvPr/>
          </p:nvSpPr>
          <p:spPr>
            <a:xfrm>
              <a:off x="6043355" y="4464611"/>
              <a:ext cx="16984" cy="17231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1"/>
                  </a:moveTo>
                  <a:cubicBezTo>
                    <a:pt x="48" y="1"/>
                    <a:pt x="1" y="48"/>
                    <a:pt x="1" y="105"/>
                  </a:cubicBezTo>
                  <a:cubicBezTo>
                    <a:pt x="1" y="163"/>
                    <a:pt x="48" y="209"/>
                    <a:pt x="104" y="209"/>
                  </a:cubicBezTo>
                  <a:cubicBezTo>
                    <a:pt x="160" y="209"/>
                    <a:pt x="207" y="163"/>
                    <a:pt x="207" y="105"/>
                  </a:cubicBezTo>
                  <a:cubicBezTo>
                    <a:pt x="207" y="48"/>
                    <a:pt x="16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>
              <a:extLst>
                <a:ext uri="{FF2B5EF4-FFF2-40B4-BE49-F238E27FC236}">
                  <a16:creationId xmlns:a16="http://schemas.microsoft.com/office/drawing/2014/main" id="{0DC7FEAE-D0AF-30A8-E56C-D1184656E7DB}"/>
                </a:ext>
              </a:extLst>
            </p:cNvPr>
            <p:cNvSpPr/>
            <p:nvPr/>
          </p:nvSpPr>
          <p:spPr>
            <a:xfrm>
              <a:off x="6192442" y="4557902"/>
              <a:ext cx="18215" cy="18461"/>
            </a:xfrm>
            <a:custGeom>
              <a:avLst/>
              <a:gdLst/>
              <a:ahLst/>
              <a:cxnLst/>
              <a:rect l="l" t="t" r="r" b="b"/>
              <a:pathLst>
                <a:path w="222" h="225" extrusionOk="0">
                  <a:moveTo>
                    <a:pt x="111" y="1"/>
                  </a:moveTo>
                  <a:cubicBezTo>
                    <a:pt x="50" y="1"/>
                    <a:pt x="0" y="51"/>
                    <a:pt x="0" y="112"/>
                  </a:cubicBezTo>
                  <a:cubicBezTo>
                    <a:pt x="0" y="174"/>
                    <a:pt x="50" y="225"/>
                    <a:pt x="111" y="225"/>
                  </a:cubicBezTo>
                  <a:cubicBezTo>
                    <a:pt x="172" y="225"/>
                    <a:pt x="222" y="174"/>
                    <a:pt x="222" y="112"/>
                  </a:cubicBezTo>
                  <a:cubicBezTo>
                    <a:pt x="222" y="51"/>
                    <a:pt x="172" y="2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>
              <a:extLst>
                <a:ext uri="{FF2B5EF4-FFF2-40B4-BE49-F238E27FC236}">
                  <a16:creationId xmlns:a16="http://schemas.microsoft.com/office/drawing/2014/main" id="{73D5A842-2B18-8F57-5F9D-0E612B87D0EA}"/>
                </a:ext>
              </a:extLst>
            </p:cNvPr>
            <p:cNvSpPr/>
            <p:nvPr/>
          </p:nvSpPr>
          <p:spPr>
            <a:xfrm>
              <a:off x="5580261" y="3855961"/>
              <a:ext cx="23877" cy="24205"/>
            </a:xfrm>
            <a:custGeom>
              <a:avLst/>
              <a:gdLst/>
              <a:ahLst/>
              <a:cxnLst/>
              <a:rect l="l" t="t" r="r" b="b"/>
              <a:pathLst>
                <a:path w="291" h="295" extrusionOk="0">
                  <a:moveTo>
                    <a:pt x="145" y="1"/>
                  </a:moveTo>
                  <a:cubicBezTo>
                    <a:pt x="65" y="1"/>
                    <a:pt x="1" y="67"/>
                    <a:pt x="1" y="148"/>
                  </a:cubicBezTo>
                  <a:cubicBezTo>
                    <a:pt x="1" y="229"/>
                    <a:pt x="65" y="294"/>
                    <a:pt x="145" y="294"/>
                  </a:cubicBezTo>
                  <a:cubicBezTo>
                    <a:pt x="226" y="294"/>
                    <a:pt x="291" y="229"/>
                    <a:pt x="291" y="148"/>
                  </a:cubicBezTo>
                  <a:cubicBezTo>
                    <a:pt x="291" y="67"/>
                    <a:pt x="226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>
              <a:extLst>
                <a:ext uri="{FF2B5EF4-FFF2-40B4-BE49-F238E27FC236}">
                  <a16:creationId xmlns:a16="http://schemas.microsoft.com/office/drawing/2014/main" id="{353087DE-77C5-04FD-5395-4EAB65856C77}"/>
                </a:ext>
              </a:extLst>
            </p:cNvPr>
            <p:cNvSpPr/>
            <p:nvPr/>
          </p:nvSpPr>
          <p:spPr>
            <a:xfrm>
              <a:off x="4370669" y="4589738"/>
              <a:ext cx="36922" cy="37087"/>
            </a:xfrm>
            <a:custGeom>
              <a:avLst/>
              <a:gdLst/>
              <a:ahLst/>
              <a:cxnLst/>
              <a:rect l="l" t="t" r="r" b="b"/>
              <a:pathLst>
                <a:path w="450" h="452" extrusionOk="0">
                  <a:moveTo>
                    <a:pt x="225" y="0"/>
                  </a:moveTo>
                  <a:cubicBezTo>
                    <a:pt x="101" y="0"/>
                    <a:pt x="1" y="101"/>
                    <a:pt x="1" y="226"/>
                  </a:cubicBezTo>
                  <a:cubicBezTo>
                    <a:pt x="1" y="351"/>
                    <a:pt x="101" y="451"/>
                    <a:pt x="225" y="451"/>
                  </a:cubicBezTo>
                  <a:cubicBezTo>
                    <a:pt x="350" y="451"/>
                    <a:pt x="449" y="351"/>
                    <a:pt x="449" y="226"/>
                  </a:cubicBezTo>
                  <a:cubicBezTo>
                    <a:pt x="449" y="101"/>
                    <a:pt x="350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>
              <a:extLst>
                <a:ext uri="{FF2B5EF4-FFF2-40B4-BE49-F238E27FC236}">
                  <a16:creationId xmlns:a16="http://schemas.microsoft.com/office/drawing/2014/main" id="{C778742A-03FB-BCE1-DB95-25A4E84C0C39}"/>
                </a:ext>
              </a:extLst>
            </p:cNvPr>
            <p:cNvSpPr/>
            <p:nvPr/>
          </p:nvSpPr>
          <p:spPr>
            <a:xfrm>
              <a:off x="4138383" y="4328982"/>
              <a:ext cx="20102" cy="20102"/>
            </a:xfrm>
            <a:custGeom>
              <a:avLst/>
              <a:gdLst/>
              <a:ahLst/>
              <a:cxnLst/>
              <a:rect l="l" t="t" r="r" b="b"/>
              <a:pathLst>
                <a:path w="245" h="245" extrusionOk="0">
                  <a:moveTo>
                    <a:pt x="122" y="1"/>
                  </a:moveTo>
                  <a:cubicBezTo>
                    <a:pt x="55" y="1"/>
                    <a:pt x="0" y="55"/>
                    <a:pt x="0" y="123"/>
                  </a:cubicBezTo>
                  <a:cubicBezTo>
                    <a:pt x="0" y="190"/>
                    <a:pt x="55" y="245"/>
                    <a:pt x="122" y="245"/>
                  </a:cubicBezTo>
                  <a:cubicBezTo>
                    <a:pt x="190" y="245"/>
                    <a:pt x="244" y="190"/>
                    <a:pt x="244" y="123"/>
                  </a:cubicBezTo>
                  <a:cubicBezTo>
                    <a:pt x="244" y="55"/>
                    <a:pt x="190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>
              <a:extLst>
                <a:ext uri="{FF2B5EF4-FFF2-40B4-BE49-F238E27FC236}">
                  <a16:creationId xmlns:a16="http://schemas.microsoft.com/office/drawing/2014/main" id="{CF1FD11E-EA88-894E-06B4-172B1E3361BB}"/>
                </a:ext>
              </a:extLst>
            </p:cNvPr>
            <p:cNvSpPr/>
            <p:nvPr/>
          </p:nvSpPr>
          <p:spPr>
            <a:xfrm>
              <a:off x="4158486" y="4245864"/>
              <a:ext cx="14441" cy="14523"/>
            </a:xfrm>
            <a:custGeom>
              <a:avLst/>
              <a:gdLst/>
              <a:ahLst/>
              <a:cxnLst/>
              <a:rect l="l" t="t" r="r" b="b"/>
              <a:pathLst>
                <a:path w="176" h="177" extrusionOk="0">
                  <a:moveTo>
                    <a:pt x="90" y="1"/>
                  </a:moveTo>
                  <a:cubicBezTo>
                    <a:pt x="89" y="1"/>
                    <a:pt x="89" y="1"/>
                    <a:pt x="88" y="1"/>
                  </a:cubicBezTo>
                  <a:cubicBezTo>
                    <a:pt x="40" y="1"/>
                    <a:pt x="0" y="39"/>
                    <a:pt x="0" y="88"/>
                  </a:cubicBezTo>
                  <a:cubicBezTo>
                    <a:pt x="0" y="137"/>
                    <a:pt x="40" y="176"/>
                    <a:pt x="88" y="176"/>
                  </a:cubicBezTo>
                  <a:cubicBezTo>
                    <a:pt x="136" y="176"/>
                    <a:pt x="176" y="138"/>
                    <a:pt x="176" y="88"/>
                  </a:cubicBezTo>
                  <a:cubicBezTo>
                    <a:pt x="176" y="40"/>
                    <a:pt x="137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>
              <a:extLst>
                <a:ext uri="{FF2B5EF4-FFF2-40B4-BE49-F238E27FC236}">
                  <a16:creationId xmlns:a16="http://schemas.microsoft.com/office/drawing/2014/main" id="{5B3AE941-176B-E659-302F-444E2F267E9F}"/>
                </a:ext>
              </a:extLst>
            </p:cNvPr>
            <p:cNvSpPr/>
            <p:nvPr/>
          </p:nvSpPr>
          <p:spPr>
            <a:xfrm>
              <a:off x="5459318" y="3491246"/>
              <a:ext cx="199546" cy="59979"/>
            </a:xfrm>
            <a:custGeom>
              <a:avLst/>
              <a:gdLst/>
              <a:ahLst/>
              <a:cxnLst/>
              <a:rect l="l" t="t" r="r" b="b"/>
              <a:pathLst>
                <a:path w="2432" h="731" extrusionOk="0">
                  <a:moveTo>
                    <a:pt x="2432" y="0"/>
                  </a:moveTo>
                  <a:lnTo>
                    <a:pt x="91" y="376"/>
                  </a:lnTo>
                  <a:lnTo>
                    <a:pt x="1" y="731"/>
                  </a:lnTo>
                  <a:lnTo>
                    <a:pt x="2273" y="523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>
              <a:extLst>
                <a:ext uri="{FF2B5EF4-FFF2-40B4-BE49-F238E27FC236}">
                  <a16:creationId xmlns:a16="http://schemas.microsoft.com/office/drawing/2014/main" id="{A47FC7FA-3BD2-C163-887F-3B5880A2DC88}"/>
                </a:ext>
              </a:extLst>
            </p:cNvPr>
            <p:cNvSpPr/>
            <p:nvPr/>
          </p:nvSpPr>
          <p:spPr>
            <a:xfrm>
              <a:off x="5567215" y="2801694"/>
              <a:ext cx="220961" cy="156715"/>
            </a:xfrm>
            <a:custGeom>
              <a:avLst/>
              <a:gdLst/>
              <a:ahLst/>
              <a:cxnLst/>
              <a:rect l="l" t="t" r="r" b="b"/>
              <a:pathLst>
                <a:path w="2693" h="1910" extrusionOk="0">
                  <a:moveTo>
                    <a:pt x="2692" y="1"/>
                  </a:moveTo>
                  <a:lnTo>
                    <a:pt x="1" y="1641"/>
                  </a:lnTo>
                  <a:lnTo>
                    <a:pt x="2" y="1909"/>
                  </a:lnTo>
                  <a:lnTo>
                    <a:pt x="2692" y="568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050407">
                <a:alpha val="30000"/>
              </a:srgbClr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6">
              <a:extLst>
                <a:ext uri="{FF2B5EF4-FFF2-40B4-BE49-F238E27FC236}">
                  <a16:creationId xmlns:a16="http://schemas.microsoft.com/office/drawing/2014/main" id="{47E25E9C-4A0B-B3D5-E6A6-01C9A5CEEE75}"/>
                </a:ext>
              </a:extLst>
            </p:cNvPr>
            <p:cNvSpPr/>
            <p:nvPr/>
          </p:nvSpPr>
          <p:spPr>
            <a:xfrm>
              <a:off x="4668021" y="2787664"/>
              <a:ext cx="1010692" cy="234089"/>
            </a:xfrm>
            <a:custGeom>
              <a:avLst/>
              <a:gdLst/>
              <a:ahLst/>
              <a:cxnLst/>
              <a:rect l="l" t="t" r="r" b="b"/>
              <a:pathLst>
                <a:path w="12318" h="2853" extrusionOk="0">
                  <a:moveTo>
                    <a:pt x="12318" y="0"/>
                  </a:moveTo>
                  <a:lnTo>
                    <a:pt x="1" y="1687"/>
                  </a:lnTo>
                  <a:cubicBezTo>
                    <a:pt x="456" y="2569"/>
                    <a:pt x="936" y="2853"/>
                    <a:pt x="1367" y="2853"/>
                  </a:cubicBezTo>
                  <a:cubicBezTo>
                    <a:pt x="2147" y="2853"/>
                    <a:pt x="2762" y="1919"/>
                    <a:pt x="2761" y="1917"/>
                  </a:cubicBezTo>
                  <a:lnTo>
                    <a:pt x="2761" y="1917"/>
                  </a:lnTo>
                  <a:cubicBezTo>
                    <a:pt x="3349" y="2379"/>
                    <a:pt x="3848" y="2545"/>
                    <a:pt x="4261" y="2545"/>
                  </a:cubicBezTo>
                  <a:cubicBezTo>
                    <a:pt x="5312" y="2545"/>
                    <a:pt x="5808" y="1474"/>
                    <a:pt x="5808" y="1474"/>
                  </a:cubicBezTo>
                  <a:cubicBezTo>
                    <a:pt x="6264" y="2016"/>
                    <a:pt x="6771" y="2204"/>
                    <a:pt x="7255" y="2204"/>
                  </a:cubicBezTo>
                  <a:cubicBezTo>
                    <a:pt x="8361" y="2204"/>
                    <a:pt x="9350" y="1223"/>
                    <a:pt x="9350" y="1223"/>
                  </a:cubicBezTo>
                  <a:cubicBezTo>
                    <a:pt x="9842" y="1686"/>
                    <a:pt x="10266" y="1864"/>
                    <a:pt x="10628" y="1864"/>
                  </a:cubicBezTo>
                  <a:cubicBezTo>
                    <a:pt x="11802" y="1864"/>
                    <a:pt x="12318" y="0"/>
                    <a:pt x="1231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6">
              <a:extLst>
                <a:ext uri="{FF2B5EF4-FFF2-40B4-BE49-F238E27FC236}">
                  <a16:creationId xmlns:a16="http://schemas.microsoft.com/office/drawing/2014/main" id="{2448FAE5-9402-D217-1F0D-00CF9163C778}"/>
                </a:ext>
              </a:extLst>
            </p:cNvPr>
            <p:cNvSpPr/>
            <p:nvPr/>
          </p:nvSpPr>
          <p:spPr>
            <a:xfrm>
              <a:off x="4723077" y="2958985"/>
              <a:ext cx="139977" cy="46769"/>
            </a:xfrm>
            <a:custGeom>
              <a:avLst/>
              <a:gdLst/>
              <a:ahLst/>
              <a:cxnLst/>
              <a:rect l="l" t="t" r="r" b="b"/>
              <a:pathLst>
                <a:path w="1706" h="570" extrusionOk="0">
                  <a:moveTo>
                    <a:pt x="1706" y="0"/>
                  </a:moveTo>
                  <a:cubicBezTo>
                    <a:pt x="1136" y="75"/>
                    <a:pt x="569" y="151"/>
                    <a:pt x="1" y="230"/>
                  </a:cubicBezTo>
                  <a:cubicBezTo>
                    <a:pt x="222" y="454"/>
                    <a:pt x="455" y="569"/>
                    <a:pt x="696" y="569"/>
                  </a:cubicBezTo>
                  <a:cubicBezTo>
                    <a:pt x="1108" y="569"/>
                    <a:pt x="1480" y="249"/>
                    <a:pt x="170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>
              <a:extLst>
                <a:ext uri="{FF2B5EF4-FFF2-40B4-BE49-F238E27FC236}">
                  <a16:creationId xmlns:a16="http://schemas.microsoft.com/office/drawing/2014/main" id="{0FA00427-F605-2DD9-1665-E1B240C13C76}"/>
                </a:ext>
              </a:extLst>
            </p:cNvPr>
            <p:cNvSpPr/>
            <p:nvPr/>
          </p:nvSpPr>
          <p:spPr>
            <a:xfrm>
              <a:off x="4930091" y="2928791"/>
              <a:ext cx="182643" cy="51692"/>
            </a:xfrm>
            <a:custGeom>
              <a:avLst/>
              <a:gdLst/>
              <a:ahLst/>
              <a:cxnLst/>
              <a:rect l="l" t="t" r="r" b="b"/>
              <a:pathLst>
                <a:path w="2226" h="630" extrusionOk="0">
                  <a:moveTo>
                    <a:pt x="2226" y="0"/>
                  </a:moveTo>
                  <a:cubicBezTo>
                    <a:pt x="1484" y="86"/>
                    <a:pt x="742" y="173"/>
                    <a:pt x="1" y="264"/>
                  </a:cubicBezTo>
                  <a:cubicBezTo>
                    <a:pt x="380" y="505"/>
                    <a:pt x="738" y="630"/>
                    <a:pt x="1068" y="630"/>
                  </a:cubicBezTo>
                  <a:cubicBezTo>
                    <a:pt x="1623" y="630"/>
                    <a:pt x="2008" y="278"/>
                    <a:pt x="2226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>
              <a:extLst>
                <a:ext uri="{FF2B5EF4-FFF2-40B4-BE49-F238E27FC236}">
                  <a16:creationId xmlns:a16="http://schemas.microsoft.com/office/drawing/2014/main" id="{249C2D67-6BC3-E440-299E-362B79EA03B7}"/>
                </a:ext>
              </a:extLst>
            </p:cNvPr>
            <p:cNvSpPr/>
            <p:nvPr/>
          </p:nvSpPr>
          <p:spPr>
            <a:xfrm>
              <a:off x="5179853" y="2896955"/>
              <a:ext cx="220304" cy="55630"/>
            </a:xfrm>
            <a:custGeom>
              <a:avLst/>
              <a:gdLst/>
              <a:ahLst/>
              <a:cxnLst/>
              <a:rect l="l" t="t" r="r" b="b"/>
              <a:pathLst>
                <a:path w="2685" h="678" extrusionOk="0">
                  <a:moveTo>
                    <a:pt x="2684" y="1"/>
                  </a:moveTo>
                  <a:cubicBezTo>
                    <a:pt x="1789" y="98"/>
                    <a:pt x="894" y="195"/>
                    <a:pt x="1" y="295"/>
                  </a:cubicBezTo>
                  <a:cubicBezTo>
                    <a:pt x="304" y="548"/>
                    <a:pt x="647" y="677"/>
                    <a:pt x="1020" y="677"/>
                  </a:cubicBezTo>
                  <a:cubicBezTo>
                    <a:pt x="1690" y="677"/>
                    <a:pt x="2327" y="276"/>
                    <a:pt x="2684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>
              <a:extLst>
                <a:ext uri="{FF2B5EF4-FFF2-40B4-BE49-F238E27FC236}">
                  <a16:creationId xmlns:a16="http://schemas.microsoft.com/office/drawing/2014/main" id="{58119B75-5E4F-0ECB-5F21-D73C9FC702EF}"/>
                </a:ext>
              </a:extLst>
            </p:cNvPr>
            <p:cNvSpPr/>
            <p:nvPr/>
          </p:nvSpPr>
          <p:spPr>
            <a:xfrm>
              <a:off x="5462190" y="2872668"/>
              <a:ext cx="158931" cy="51938"/>
            </a:xfrm>
            <a:custGeom>
              <a:avLst/>
              <a:gdLst/>
              <a:ahLst/>
              <a:cxnLst/>
              <a:rect l="l" t="t" r="r" b="b"/>
              <a:pathLst>
                <a:path w="1937" h="633" extrusionOk="0">
                  <a:moveTo>
                    <a:pt x="1937" y="1"/>
                  </a:moveTo>
                  <a:lnTo>
                    <a:pt x="1937" y="1"/>
                  </a:lnTo>
                  <a:cubicBezTo>
                    <a:pt x="1291" y="74"/>
                    <a:pt x="646" y="145"/>
                    <a:pt x="1" y="214"/>
                  </a:cubicBezTo>
                  <a:cubicBezTo>
                    <a:pt x="340" y="491"/>
                    <a:pt x="660" y="633"/>
                    <a:pt x="951" y="633"/>
                  </a:cubicBezTo>
                  <a:cubicBezTo>
                    <a:pt x="1368" y="633"/>
                    <a:pt x="1696" y="344"/>
                    <a:pt x="193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6">
              <a:extLst>
                <a:ext uri="{FF2B5EF4-FFF2-40B4-BE49-F238E27FC236}">
                  <a16:creationId xmlns:a16="http://schemas.microsoft.com/office/drawing/2014/main" id="{DDDB787B-7F58-D081-CB15-E34881F3CD9A}"/>
                </a:ext>
              </a:extLst>
            </p:cNvPr>
            <p:cNvSpPr/>
            <p:nvPr/>
          </p:nvSpPr>
          <p:spPr>
            <a:xfrm>
              <a:off x="3626715" y="2010154"/>
              <a:ext cx="1340533" cy="1059348"/>
            </a:xfrm>
            <a:custGeom>
              <a:avLst/>
              <a:gdLst/>
              <a:ahLst/>
              <a:cxnLst/>
              <a:rect l="l" t="t" r="r" b="b"/>
              <a:pathLst>
                <a:path w="16338" h="12911" extrusionOk="0">
                  <a:moveTo>
                    <a:pt x="16338" y="1"/>
                  </a:moveTo>
                  <a:lnTo>
                    <a:pt x="4479" y="2237"/>
                  </a:lnTo>
                  <a:cubicBezTo>
                    <a:pt x="1" y="6146"/>
                    <a:pt x="6443" y="12910"/>
                    <a:pt x="6443" y="12911"/>
                  </a:cubicBezTo>
                  <a:cubicBezTo>
                    <a:pt x="7950" y="10906"/>
                    <a:pt x="10041" y="10349"/>
                    <a:pt x="11898" y="10349"/>
                  </a:cubicBezTo>
                  <a:cubicBezTo>
                    <a:pt x="14218" y="10349"/>
                    <a:pt x="16174" y="11217"/>
                    <a:pt x="16174" y="11217"/>
                  </a:cubicBezTo>
                  <a:cubicBezTo>
                    <a:pt x="10798" y="4746"/>
                    <a:pt x="16338" y="1"/>
                    <a:pt x="1633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6">
              <a:extLst>
                <a:ext uri="{FF2B5EF4-FFF2-40B4-BE49-F238E27FC236}">
                  <a16:creationId xmlns:a16="http://schemas.microsoft.com/office/drawing/2014/main" id="{55548B3A-E460-AFF8-CFCB-F733D247A6EF}"/>
                </a:ext>
              </a:extLst>
            </p:cNvPr>
            <p:cNvSpPr/>
            <p:nvPr/>
          </p:nvSpPr>
          <p:spPr>
            <a:xfrm>
              <a:off x="4585149" y="2419832"/>
              <a:ext cx="320569" cy="475316"/>
            </a:xfrm>
            <a:custGeom>
              <a:avLst/>
              <a:gdLst/>
              <a:ahLst/>
              <a:cxnLst/>
              <a:rect l="l" t="t" r="r" b="b"/>
              <a:pathLst>
                <a:path w="3907" h="5793" extrusionOk="0">
                  <a:moveTo>
                    <a:pt x="1989" y="0"/>
                  </a:moveTo>
                  <a:lnTo>
                    <a:pt x="1989" y="0"/>
                  </a:lnTo>
                  <a:cubicBezTo>
                    <a:pt x="1328" y="2"/>
                    <a:pt x="666" y="28"/>
                    <a:pt x="9" y="58"/>
                  </a:cubicBezTo>
                  <a:cubicBezTo>
                    <a:pt x="0" y="897"/>
                    <a:pt x="66" y="1736"/>
                    <a:pt x="198" y="2552"/>
                  </a:cubicBezTo>
                  <a:cubicBezTo>
                    <a:pt x="342" y="3440"/>
                    <a:pt x="565" y="4326"/>
                    <a:pt x="877" y="5182"/>
                  </a:cubicBezTo>
                  <a:cubicBezTo>
                    <a:pt x="2146" y="5266"/>
                    <a:pt x="3244" y="5568"/>
                    <a:pt x="3907" y="5793"/>
                  </a:cubicBezTo>
                  <a:cubicBezTo>
                    <a:pt x="2284" y="3625"/>
                    <a:pt x="1857" y="1654"/>
                    <a:pt x="19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6">
              <a:extLst>
                <a:ext uri="{FF2B5EF4-FFF2-40B4-BE49-F238E27FC236}">
                  <a16:creationId xmlns:a16="http://schemas.microsoft.com/office/drawing/2014/main" id="{3D8E7856-6994-6B2D-B575-C732567A05F3}"/>
                </a:ext>
              </a:extLst>
            </p:cNvPr>
            <p:cNvSpPr/>
            <p:nvPr/>
          </p:nvSpPr>
          <p:spPr>
            <a:xfrm>
              <a:off x="3869175" y="2345330"/>
              <a:ext cx="450783" cy="699394"/>
            </a:xfrm>
            <a:custGeom>
              <a:avLst/>
              <a:gdLst/>
              <a:ahLst/>
              <a:cxnLst/>
              <a:rect l="l" t="t" r="r" b="b"/>
              <a:pathLst>
                <a:path w="5494" h="8524" extrusionOk="0">
                  <a:moveTo>
                    <a:pt x="427" y="1"/>
                  </a:moveTo>
                  <a:cubicBezTo>
                    <a:pt x="260" y="423"/>
                    <a:pt x="162" y="876"/>
                    <a:pt x="140" y="1356"/>
                  </a:cubicBezTo>
                  <a:cubicBezTo>
                    <a:pt x="1" y="4406"/>
                    <a:pt x="2788" y="7747"/>
                    <a:pt x="3478" y="8524"/>
                  </a:cubicBezTo>
                  <a:cubicBezTo>
                    <a:pt x="4051" y="7812"/>
                    <a:pt x="4724" y="7252"/>
                    <a:pt x="5494" y="6849"/>
                  </a:cubicBezTo>
                  <a:cubicBezTo>
                    <a:pt x="5430" y="6715"/>
                    <a:pt x="5368" y="6580"/>
                    <a:pt x="5311" y="6443"/>
                  </a:cubicBezTo>
                  <a:cubicBezTo>
                    <a:pt x="4577" y="4714"/>
                    <a:pt x="4262" y="2852"/>
                    <a:pt x="4292" y="985"/>
                  </a:cubicBezTo>
                  <a:cubicBezTo>
                    <a:pt x="3407" y="902"/>
                    <a:pt x="2532" y="741"/>
                    <a:pt x="1665" y="470"/>
                  </a:cubicBezTo>
                  <a:cubicBezTo>
                    <a:pt x="1250" y="340"/>
                    <a:pt x="832" y="186"/>
                    <a:pt x="427" y="1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>
              <a:extLst>
                <a:ext uri="{FF2B5EF4-FFF2-40B4-BE49-F238E27FC236}">
                  <a16:creationId xmlns:a16="http://schemas.microsoft.com/office/drawing/2014/main" id="{7A63DBE5-6843-868E-EDAD-3EC255B05812}"/>
                </a:ext>
              </a:extLst>
            </p:cNvPr>
            <p:cNvSpPr/>
            <p:nvPr/>
          </p:nvSpPr>
          <p:spPr>
            <a:xfrm>
              <a:off x="4234957" y="2425329"/>
              <a:ext cx="406804" cy="474741"/>
            </a:xfrm>
            <a:custGeom>
              <a:avLst/>
              <a:gdLst/>
              <a:ahLst/>
              <a:cxnLst/>
              <a:rect l="l" t="t" r="r" b="b"/>
              <a:pathLst>
                <a:path w="4958" h="5786" extrusionOk="0">
                  <a:moveTo>
                    <a:pt x="4089" y="0"/>
                  </a:moveTo>
                  <a:lnTo>
                    <a:pt x="4089" y="0"/>
                  </a:lnTo>
                  <a:cubicBezTo>
                    <a:pt x="3553" y="26"/>
                    <a:pt x="3021" y="53"/>
                    <a:pt x="2501" y="70"/>
                  </a:cubicBezTo>
                  <a:cubicBezTo>
                    <a:pt x="2197" y="81"/>
                    <a:pt x="1895" y="86"/>
                    <a:pt x="1594" y="86"/>
                  </a:cubicBezTo>
                  <a:cubicBezTo>
                    <a:pt x="1060" y="86"/>
                    <a:pt x="530" y="68"/>
                    <a:pt x="3" y="23"/>
                  </a:cubicBezTo>
                  <a:lnTo>
                    <a:pt x="3" y="23"/>
                  </a:lnTo>
                  <a:cubicBezTo>
                    <a:pt x="0" y="233"/>
                    <a:pt x="0" y="441"/>
                    <a:pt x="7" y="649"/>
                  </a:cubicBezTo>
                  <a:cubicBezTo>
                    <a:pt x="58" y="2459"/>
                    <a:pt x="475" y="4192"/>
                    <a:pt x="1213" y="5786"/>
                  </a:cubicBezTo>
                  <a:cubicBezTo>
                    <a:pt x="2164" y="5326"/>
                    <a:pt x="3256" y="5092"/>
                    <a:pt x="4485" y="5092"/>
                  </a:cubicBezTo>
                  <a:cubicBezTo>
                    <a:pt x="4644" y="5092"/>
                    <a:pt x="4801" y="5096"/>
                    <a:pt x="4958" y="5105"/>
                  </a:cubicBezTo>
                  <a:cubicBezTo>
                    <a:pt x="4392" y="3539"/>
                    <a:pt x="4072" y="1763"/>
                    <a:pt x="4089" y="0"/>
                  </a:cubicBezTo>
                  <a:close/>
                </a:path>
              </a:pathLst>
            </a:custGeom>
            <a:solidFill>
              <a:srgbClr val="E8BE79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36">
            <a:extLst>
              <a:ext uri="{FF2B5EF4-FFF2-40B4-BE49-F238E27FC236}">
                <a16:creationId xmlns:a16="http://schemas.microsoft.com/office/drawing/2014/main" id="{0E738964-0183-2F9B-22B4-49178756A5B8}"/>
              </a:ext>
            </a:extLst>
          </p:cNvPr>
          <p:cNvSpPr/>
          <p:nvPr/>
        </p:nvSpPr>
        <p:spPr>
          <a:xfrm>
            <a:off x="7402825" y="3965520"/>
            <a:ext cx="1740960" cy="439924"/>
          </a:xfrm>
          <a:custGeom>
            <a:avLst/>
            <a:gdLst/>
            <a:ahLst/>
            <a:cxnLst/>
            <a:rect l="l" t="t" r="r" b="b"/>
            <a:pathLst>
              <a:path w="14124" h="3569" extrusionOk="0">
                <a:moveTo>
                  <a:pt x="14119" y="0"/>
                </a:moveTo>
                <a:lnTo>
                  <a:pt x="14119" y="2"/>
                </a:lnTo>
                <a:lnTo>
                  <a:pt x="14119" y="2"/>
                </a:lnTo>
                <a:cubicBezTo>
                  <a:pt x="14121" y="1"/>
                  <a:pt x="14122" y="1"/>
                  <a:pt x="14124" y="0"/>
                </a:cubicBezTo>
                <a:close/>
                <a:moveTo>
                  <a:pt x="14119" y="2"/>
                </a:moveTo>
                <a:lnTo>
                  <a:pt x="14119" y="2"/>
                </a:lnTo>
                <a:cubicBezTo>
                  <a:pt x="13871" y="112"/>
                  <a:pt x="13726" y="391"/>
                  <a:pt x="13652" y="661"/>
                </a:cubicBezTo>
                <a:cubicBezTo>
                  <a:pt x="13642" y="694"/>
                  <a:pt x="13631" y="731"/>
                  <a:pt x="13602" y="749"/>
                </a:cubicBezTo>
                <a:cubicBezTo>
                  <a:pt x="13587" y="758"/>
                  <a:pt x="13571" y="760"/>
                  <a:pt x="13554" y="760"/>
                </a:cubicBezTo>
                <a:cubicBezTo>
                  <a:pt x="13543" y="760"/>
                  <a:pt x="13532" y="759"/>
                  <a:pt x="13520" y="758"/>
                </a:cubicBezTo>
                <a:cubicBezTo>
                  <a:pt x="13433" y="745"/>
                  <a:pt x="13341" y="724"/>
                  <a:pt x="13253" y="724"/>
                </a:cubicBezTo>
                <a:cubicBezTo>
                  <a:pt x="13204" y="724"/>
                  <a:pt x="13156" y="731"/>
                  <a:pt x="13110" y="749"/>
                </a:cubicBezTo>
                <a:cubicBezTo>
                  <a:pt x="12993" y="796"/>
                  <a:pt x="12916" y="909"/>
                  <a:pt x="12871" y="1027"/>
                </a:cubicBezTo>
                <a:cubicBezTo>
                  <a:pt x="12827" y="1144"/>
                  <a:pt x="12809" y="1270"/>
                  <a:pt x="12767" y="1389"/>
                </a:cubicBezTo>
                <a:cubicBezTo>
                  <a:pt x="12694" y="1602"/>
                  <a:pt x="12547" y="1788"/>
                  <a:pt x="12360" y="1908"/>
                </a:cubicBezTo>
                <a:cubicBezTo>
                  <a:pt x="12318" y="1935"/>
                  <a:pt x="12272" y="1958"/>
                  <a:pt x="12224" y="1958"/>
                </a:cubicBezTo>
                <a:cubicBezTo>
                  <a:pt x="12217" y="1958"/>
                  <a:pt x="12211" y="1958"/>
                  <a:pt x="12204" y="1957"/>
                </a:cubicBezTo>
                <a:cubicBezTo>
                  <a:pt x="12143" y="1947"/>
                  <a:pt x="12097" y="1894"/>
                  <a:pt x="12043" y="1861"/>
                </a:cubicBezTo>
                <a:cubicBezTo>
                  <a:pt x="11988" y="1828"/>
                  <a:pt x="11928" y="1814"/>
                  <a:pt x="11865" y="1814"/>
                </a:cubicBezTo>
                <a:cubicBezTo>
                  <a:pt x="11756" y="1814"/>
                  <a:pt x="11639" y="1855"/>
                  <a:pt x="11534" y="1894"/>
                </a:cubicBezTo>
                <a:cubicBezTo>
                  <a:pt x="11511" y="1903"/>
                  <a:pt x="11486" y="1912"/>
                  <a:pt x="11462" y="1912"/>
                </a:cubicBezTo>
                <a:cubicBezTo>
                  <a:pt x="11458" y="1912"/>
                  <a:pt x="11453" y="1911"/>
                  <a:pt x="11449" y="1911"/>
                </a:cubicBezTo>
                <a:cubicBezTo>
                  <a:pt x="11343" y="1894"/>
                  <a:pt x="11361" y="1729"/>
                  <a:pt x="11295" y="1642"/>
                </a:cubicBezTo>
                <a:cubicBezTo>
                  <a:pt x="11253" y="1586"/>
                  <a:pt x="11182" y="1574"/>
                  <a:pt x="11108" y="1574"/>
                </a:cubicBezTo>
                <a:cubicBezTo>
                  <a:pt x="11072" y="1574"/>
                  <a:pt x="11036" y="1577"/>
                  <a:pt x="11002" y="1579"/>
                </a:cubicBezTo>
                <a:cubicBezTo>
                  <a:pt x="10996" y="1579"/>
                  <a:pt x="10991" y="1579"/>
                  <a:pt x="10985" y="1579"/>
                </a:cubicBezTo>
                <a:cubicBezTo>
                  <a:pt x="10748" y="1579"/>
                  <a:pt x="10633" y="1307"/>
                  <a:pt x="10506" y="1141"/>
                </a:cubicBezTo>
                <a:cubicBezTo>
                  <a:pt x="10390" y="988"/>
                  <a:pt x="10233" y="842"/>
                  <a:pt x="10042" y="831"/>
                </a:cubicBezTo>
                <a:cubicBezTo>
                  <a:pt x="10033" y="831"/>
                  <a:pt x="10025" y="830"/>
                  <a:pt x="10016" y="830"/>
                </a:cubicBezTo>
                <a:cubicBezTo>
                  <a:pt x="9967" y="830"/>
                  <a:pt x="9917" y="837"/>
                  <a:pt x="9868" y="837"/>
                </a:cubicBezTo>
                <a:cubicBezTo>
                  <a:pt x="9822" y="837"/>
                  <a:pt x="9776" y="831"/>
                  <a:pt x="9735" y="808"/>
                </a:cubicBezTo>
                <a:cubicBezTo>
                  <a:pt x="9637" y="752"/>
                  <a:pt x="9613" y="626"/>
                  <a:pt x="9570" y="520"/>
                </a:cubicBezTo>
                <a:cubicBezTo>
                  <a:pt x="9452" y="227"/>
                  <a:pt x="9134" y="46"/>
                  <a:pt x="8818" y="46"/>
                </a:cubicBezTo>
                <a:cubicBezTo>
                  <a:pt x="8781" y="46"/>
                  <a:pt x="8743" y="48"/>
                  <a:pt x="8706" y="54"/>
                </a:cubicBezTo>
                <a:cubicBezTo>
                  <a:pt x="8358" y="103"/>
                  <a:pt x="8058" y="358"/>
                  <a:pt x="7897" y="672"/>
                </a:cubicBezTo>
                <a:cubicBezTo>
                  <a:pt x="7840" y="787"/>
                  <a:pt x="7796" y="911"/>
                  <a:pt x="7722" y="1015"/>
                </a:cubicBezTo>
                <a:cubicBezTo>
                  <a:pt x="7651" y="1115"/>
                  <a:pt x="7540" y="1197"/>
                  <a:pt x="7419" y="1197"/>
                </a:cubicBezTo>
                <a:cubicBezTo>
                  <a:pt x="7414" y="1197"/>
                  <a:pt x="7408" y="1197"/>
                  <a:pt x="7403" y="1197"/>
                </a:cubicBezTo>
                <a:cubicBezTo>
                  <a:pt x="7261" y="1187"/>
                  <a:pt x="7152" y="1070"/>
                  <a:pt x="7023" y="1011"/>
                </a:cubicBezTo>
                <a:cubicBezTo>
                  <a:pt x="6956" y="980"/>
                  <a:pt x="6884" y="967"/>
                  <a:pt x="6812" y="967"/>
                </a:cubicBezTo>
                <a:cubicBezTo>
                  <a:pt x="6688" y="967"/>
                  <a:pt x="6561" y="1007"/>
                  <a:pt x="6455" y="1073"/>
                </a:cubicBezTo>
                <a:cubicBezTo>
                  <a:pt x="6285" y="1177"/>
                  <a:pt x="6159" y="1339"/>
                  <a:pt x="6051" y="1506"/>
                </a:cubicBezTo>
                <a:cubicBezTo>
                  <a:pt x="5970" y="1630"/>
                  <a:pt x="5896" y="1762"/>
                  <a:pt x="5787" y="1860"/>
                </a:cubicBezTo>
                <a:cubicBezTo>
                  <a:pt x="5702" y="1938"/>
                  <a:pt x="5589" y="1994"/>
                  <a:pt x="5476" y="1994"/>
                </a:cubicBezTo>
                <a:cubicBezTo>
                  <a:pt x="5445" y="1994"/>
                  <a:pt x="5413" y="1989"/>
                  <a:pt x="5382" y="1980"/>
                </a:cubicBezTo>
                <a:cubicBezTo>
                  <a:pt x="5277" y="1947"/>
                  <a:pt x="5198" y="1861"/>
                  <a:pt x="5107" y="1800"/>
                </a:cubicBezTo>
                <a:cubicBezTo>
                  <a:pt x="4994" y="1724"/>
                  <a:pt x="4859" y="1685"/>
                  <a:pt x="4723" y="1685"/>
                </a:cubicBezTo>
                <a:cubicBezTo>
                  <a:pt x="4623" y="1685"/>
                  <a:pt x="4522" y="1706"/>
                  <a:pt x="4431" y="1750"/>
                </a:cubicBezTo>
                <a:cubicBezTo>
                  <a:pt x="4289" y="1818"/>
                  <a:pt x="4174" y="1933"/>
                  <a:pt x="4043" y="2022"/>
                </a:cubicBezTo>
                <a:cubicBezTo>
                  <a:pt x="3938" y="2093"/>
                  <a:pt x="3842" y="2112"/>
                  <a:pt x="3747" y="2112"/>
                </a:cubicBezTo>
                <a:cubicBezTo>
                  <a:pt x="3634" y="2112"/>
                  <a:pt x="3524" y="2085"/>
                  <a:pt x="3408" y="2085"/>
                </a:cubicBezTo>
                <a:cubicBezTo>
                  <a:pt x="3336" y="2085"/>
                  <a:pt x="3261" y="2095"/>
                  <a:pt x="3182" y="2129"/>
                </a:cubicBezTo>
                <a:cubicBezTo>
                  <a:pt x="3050" y="2184"/>
                  <a:pt x="2937" y="2283"/>
                  <a:pt x="2800" y="2327"/>
                </a:cubicBezTo>
                <a:cubicBezTo>
                  <a:pt x="2751" y="2343"/>
                  <a:pt x="2704" y="2350"/>
                  <a:pt x="2660" y="2350"/>
                </a:cubicBezTo>
                <a:cubicBezTo>
                  <a:pt x="2488" y="2350"/>
                  <a:pt x="2340" y="2251"/>
                  <a:pt x="2164" y="2215"/>
                </a:cubicBezTo>
                <a:cubicBezTo>
                  <a:pt x="1923" y="2167"/>
                  <a:pt x="1678" y="2141"/>
                  <a:pt x="1431" y="2137"/>
                </a:cubicBezTo>
                <a:cubicBezTo>
                  <a:pt x="1405" y="2137"/>
                  <a:pt x="1379" y="2137"/>
                  <a:pt x="1353" y="2137"/>
                </a:cubicBezTo>
                <a:cubicBezTo>
                  <a:pt x="1133" y="2137"/>
                  <a:pt x="913" y="2153"/>
                  <a:pt x="696" y="2184"/>
                </a:cubicBezTo>
                <a:cubicBezTo>
                  <a:pt x="487" y="2215"/>
                  <a:pt x="223" y="2340"/>
                  <a:pt x="16" y="2340"/>
                </a:cubicBezTo>
                <a:cubicBezTo>
                  <a:pt x="11" y="2340"/>
                  <a:pt x="5" y="2340"/>
                  <a:pt x="0" y="2340"/>
                </a:cubicBezTo>
                <a:lnTo>
                  <a:pt x="0" y="2340"/>
                </a:lnTo>
                <a:cubicBezTo>
                  <a:pt x="4724" y="2496"/>
                  <a:pt x="9440" y="2907"/>
                  <a:pt x="14119" y="3568"/>
                </a:cubicBezTo>
                <a:lnTo>
                  <a:pt x="14119" y="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>
            <a:extLst>
              <a:ext uri="{FF2B5EF4-FFF2-40B4-BE49-F238E27FC236}">
                <a16:creationId xmlns:a16="http://schemas.microsoft.com/office/drawing/2014/main" id="{EF10D00D-6825-EF1F-BAB9-38D8308A2C4D}"/>
              </a:ext>
            </a:extLst>
          </p:cNvPr>
          <p:cNvSpPr/>
          <p:nvPr/>
        </p:nvSpPr>
        <p:spPr>
          <a:xfrm>
            <a:off x="8069395" y="325208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>
            <a:extLst>
              <a:ext uri="{FF2B5EF4-FFF2-40B4-BE49-F238E27FC236}">
                <a16:creationId xmlns:a16="http://schemas.microsoft.com/office/drawing/2014/main" id="{E72ADFEF-941F-05EB-25C9-B699448ED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207725"/>
            <a:ext cx="5830500" cy="88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</a:t>
            </a:r>
            <a:endParaRPr dirty="0"/>
          </a:p>
        </p:txBody>
      </p:sp>
      <p:sp>
        <p:nvSpPr>
          <p:cNvPr id="1054" name="Google Shape;1054;p36">
            <a:extLst>
              <a:ext uri="{FF2B5EF4-FFF2-40B4-BE49-F238E27FC236}">
                <a16:creationId xmlns:a16="http://schemas.microsoft.com/office/drawing/2014/main" id="{A293B227-0370-B650-6159-612D3044194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710813" y="1102150"/>
            <a:ext cx="1147500" cy="93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55" name="Google Shape;1055;p36">
            <a:extLst>
              <a:ext uri="{FF2B5EF4-FFF2-40B4-BE49-F238E27FC236}">
                <a16:creationId xmlns:a16="http://schemas.microsoft.com/office/drawing/2014/main" id="{BD5AC0A5-3442-46EE-3EF2-6503D89790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0813" y="3225275"/>
            <a:ext cx="42402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How does the engine perform so far</a:t>
            </a:r>
            <a:endParaRPr sz="1200" dirty="0"/>
          </a:p>
        </p:txBody>
      </p:sp>
      <p:grpSp>
        <p:nvGrpSpPr>
          <p:cNvPr id="1056" name="Google Shape;1056;p36">
            <a:extLst>
              <a:ext uri="{FF2B5EF4-FFF2-40B4-BE49-F238E27FC236}">
                <a16:creationId xmlns:a16="http://schemas.microsoft.com/office/drawing/2014/main" id="{5FFE9442-E6B6-3D26-78C7-929C6D9BA8F4}"/>
              </a:ext>
            </a:extLst>
          </p:cNvPr>
          <p:cNvGrpSpPr/>
          <p:nvPr/>
        </p:nvGrpSpPr>
        <p:grpSpPr>
          <a:xfrm>
            <a:off x="4489624" y="4611694"/>
            <a:ext cx="2313885" cy="699993"/>
            <a:chOff x="232899" y="4472444"/>
            <a:chExt cx="2313885" cy="699993"/>
          </a:xfrm>
        </p:grpSpPr>
        <p:sp>
          <p:nvSpPr>
            <p:cNvPr id="1057" name="Google Shape;1057;p36">
              <a:extLst>
                <a:ext uri="{FF2B5EF4-FFF2-40B4-BE49-F238E27FC236}">
                  <a16:creationId xmlns:a16="http://schemas.microsoft.com/office/drawing/2014/main" id="{D755235F-FA26-5F53-3E3F-273E250E9BB7}"/>
                </a:ext>
              </a:extLst>
            </p:cNvPr>
            <p:cNvSpPr/>
            <p:nvPr/>
          </p:nvSpPr>
          <p:spPr>
            <a:xfrm flipH="1">
              <a:off x="1193238" y="4472444"/>
              <a:ext cx="1317430" cy="332925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6">
              <a:extLst>
                <a:ext uri="{FF2B5EF4-FFF2-40B4-BE49-F238E27FC236}">
                  <a16:creationId xmlns:a16="http://schemas.microsoft.com/office/drawing/2014/main" id="{936723E8-DFF3-0857-477D-FDDE817F18AB}"/>
                </a:ext>
              </a:extLst>
            </p:cNvPr>
            <p:cNvSpPr/>
            <p:nvPr/>
          </p:nvSpPr>
          <p:spPr>
            <a:xfrm flipH="1">
              <a:off x="1116811" y="4614562"/>
              <a:ext cx="669562" cy="219156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6">
              <a:extLst>
                <a:ext uri="{FF2B5EF4-FFF2-40B4-BE49-F238E27FC236}">
                  <a16:creationId xmlns:a16="http://schemas.microsoft.com/office/drawing/2014/main" id="{6C9DCBC2-5179-E150-4E69-B441B9FBC6B5}"/>
                </a:ext>
              </a:extLst>
            </p:cNvPr>
            <p:cNvSpPr/>
            <p:nvPr/>
          </p:nvSpPr>
          <p:spPr>
            <a:xfrm flipH="1">
              <a:off x="232899" y="4696899"/>
              <a:ext cx="2033461" cy="475537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>
              <a:extLst>
                <a:ext uri="{FF2B5EF4-FFF2-40B4-BE49-F238E27FC236}">
                  <a16:creationId xmlns:a16="http://schemas.microsoft.com/office/drawing/2014/main" id="{A541AC6D-7D41-CDD7-0C37-517C6E5450D0}"/>
                </a:ext>
              </a:extLst>
            </p:cNvPr>
            <p:cNvSpPr/>
            <p:nvPr/>
          </p:nvSpPr>
          <p:spPr>
            <a:xfrm flipH="1">
              <a:off x="1619972" y="4911247"/>
              <a:ext cx="741177" cy="230866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>
              <a:extLst>
                <a:ext uri="{FF2B5EF4-FFF2-40B4-BE49-F238E27FC236}">
                  <a16:creationId xmlns:a16="http://schemas.microsoft.com/office/drawing/2014/main" id="{45A43A10-F4B2-E2C5-7BA6-9194987734FB}"/>
                </a:ext>
              </a:extLst>
            </p:cNvPr>
            <p:cNvSpPr/>
            <p:nvPr/>
          </p:nvSpPr>
          <p:spPr>
            <a:xfrm flipH="1">
              <a:off x="774883" y="4713909"/>
              <a:ext cx="1281683" cy="333295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6">
              <a:extLst>
                <a:ext uri="{FF2B5EF4-FFF2-40B4-BE49-F238E27FC236}">
                  <a16:creationId xmlns:a16="http://schemas.microsoft.com/office/drawing/2014/main" id="{4117994D-FC38-2FB4-984F-1BB7A96764F7}"/>
                </a:ext>
              </a:extLst>
            </p:cNvPr>
            <p:cNvSpPr/>
            <p:nvPr/>
          </p:nvSpPr>
          <p:spPr>
            <a:xfrm flipH="1">
              <a:off x="2212373" y="4649198"/>
              <a:ext cx="334411" cy="203256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6">
              <a:extLst>
                <a:ext uri="{FF2B5EF4-FFF2-40B4-BE49-F238E27FC236}">
                  <a16:creationId xmlns:a16="http://schemas.microsoft.com/office/drawing/2014/main" id="{4102931E-FC1D-D96A-BAAF-E0A3172D4E0C}"/>
                </a:ext>
              </a:extLst>
            </p:cNvPr>
            <p:cNvSpPr/>
            <p:nvPr/>
          </p:nvSpPr>
          <p:spPr>
            <a:xfrm flipH="1">
              <a:off x="1750507" y="4497835"/>
              <a:ext cx="573664" cy="186739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36">
            <a:extLst>
              <a:ext uri="{FF2B5EF4-FFF2-40B4-BE49-F238E27FC236}">
                <a16:creationId xmlns:a16="http://schemas.microsoft.com/office/drawing/2014/main" id="{4AC51FF4-85F5-9542-C97C-EF07BBD2DE20}"/>
              </a:ext>
            </a:extLst>
          </p:cNvPr>
          <p:cNvSpPr/>
          <p:nvPr/>
        </p:nvSpPr>
        <p:spPr>
          <a:xfrm>
            <a:off x="6725241" y="911540"/>
            <a:ext cx="1622173" cy="373599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3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AB133638-13D5-FC26-D82B-4DDD5A36C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8">
            <a:extLst>
              <a:ext uri="{FF2B5EF4-FFF2-40B4-BE49-F238E27FC236}">
                <a16:creationId xmlns:a16="http://schemas.microsoft.com/office/drawing/2014/main" id="{F092D2A3-B26D-44E5-9465-7FAD8C75AC2E}"/>
              </a:ext>
            </a:extLst>
          </p:cNvPr>
          <p:cNvSpPr/>
          <p:nvPr/>
        </p:nvSpPr>
        <p:spPr>
          <a:xfrm>
            <a:off x="410775" y="868550"/>
            <a:ext cx="1186019" cy="273177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38">
            <a:extLst>
              <a:ext uri="{FF2B5EF4-FFF2-40B4-BE49-F238E27FC236}">
                <a16:creationId xmlns:a16="http://schemas.microsoft.com/office/drawing/2014/main" id="{E462AA8B-C54E-9B2A-B633-2D3149FD2DC8}"/>
              </a:ext>
            </a:extLst>
          </p:cNvPr>
          <p:cNvGrpSpPr/>
          <p:nvPr/>
        </p:nvGrpSpPr>
        <p:grpSpPr>
          <a:xfrm flipH="1">
            <a:off x="-493577" y="4329256"/>
            <a:ext cx="2315624" cy="754224"/>
            <a:chOff x="7262152" y="1298786"/>
            <a:chExt cx="1508845" cy="491447"/>
          </a:xfrm>
        </p:grpSpPr>
        <p:sp>
          <p:nvSpPr>
            <p:cNvPr id="1080" name="Google Shape;1080;p38">
              <a:extLst>
                <a:ext uri="{FF2B5EF4-FFF2-40B4-BE49-F238E27FC236}">
                  <a16:creationId xmlns:a16="http://schemas.microsoft.com/office/drawing/2014/main" id="{91A77CCB-465A-1748-E87B-1E6D372E0EC0}"/>
                </a:ext>
              </a:extLst>
            </p:cNvPr>
            <p:cNvSpPr/>
            <p:nvPr/>
          </p:nvSpPr>
          <p:spPr>
            <a:xfrm>
              <a:off x="7285685" y="1298786"/>
              <a:ext cx="858433" cy="216931"/>
            </a:xfrm>
            <a:custGeom>
              <a:avLst/>
              <a:gdLst/>
              <a:ahLst/>
              <a:cxnLst/>
              <a:rect l="l" t="t" r="r" b="b"/>
              <a:pathLst>
                <a:path w="10688" h="2701" extrusionOk="0">
                  <a:moveTo>
                    <a:pt x="5443" y="0"/>
                  </a:moveTo>
                  <a:cubicBezTo>
                    <a:pt x="5398" y="0"/>
                    <a:pt x="5352" y="1"/>
                    <a:pt x="5307" y="1"/>
                  </a:cubicBezTo>
                  <a:cubicBezTo>
                    <a:pt x="3353" y="36"/>
                    <a:pt x="1422" y="829"/>
                    <a:pt x="1" y="2180"/>
                  </a:cubicBezTo>
                  <a:cubicBezTo>
                    <a:pt x="1611" y="2536"/>
                    <a:pt x="3195" y="2701"/>
                    <a:pt x="4776" y="2701"/>
                  </a:cubicBezTo>
                  <a:cubicBezTo>
                    <a:pt x="6737" y="2701"/>
                    <a:pt x="8693" y="2447"/>
                    <a:pt x="10687" y="1989"/>
                  </a:cubicBezTo>
                  <a:cubicBezTo>
                    <a:pt x="9254" y="719"/>
                    <a:pt x="7352" y="0"/>
                    <a:pt x="5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8">
              <a:extLst>
                <a:ext uri="{FF2B5EF4-FFF2-40B4-BE49-F238E27FC236}">
                  <a16:creationId xmlns:a16="http://schemas.microsoft.com/office/drawing/2014/main" id="{4C6EE864-4978-30D3-6631-825C535D647B}"/>
                </a:ext>
              </a:extLst>
            </p:cNvPr>
            <p:cNvSpPr/>
            <p:nvPr/>
          </p:nvSpPr>
          <p:spPr>
            <a:xfrm>
              <a:off x="7757631" y="1391389"/>
              <a:ext cx="436285" cy="142800"/>
            </a:xfrm>
            <a:custGeom>
              <a:avLst/>
              <a:gdLst/>
              <a:ahLst/>
              <a:cxnLst/>
              <a:rect l="l" t="t" r="r" b="b"/>
              <a:pathLst>
                <a:path w="5432" h="1778" extrusionOk="0">
                  <a:moveTo>
                    <a:pt x="1472" y="1"/>
                  </a:moveTo>
                  <a:cubicBezTo>
                    <a:pt x="1442" y="1"/>
                    <a:pt x="1411" y="6"/>
                    <a:pt x="1382" y="18"/>
                  </a:cubicBezTo>
                  <a:cubicBezTo>
                    <a:pt x="1301" y="50"/>
                    <a:pt x="1250" y="138"/>
                    <a:pt x="1246" y="224"/>
                  </a:cubicBezTo>
                  <a:lnTo>
                    <a:pt x="1246" y="224"/>
                  </a:lnTo>
                  <a:cubicBezTo>
                    <a:pt x="1176" y="145"/>
                    <a:pt x="1069" y="97"/>
                    <a:pt x="964" y="97"/>
                  </a:cubicBezTo>
                  <a:cubicBezTo>
                    <a:pt x="900" y="97"/>
                    <a:pt x="838" y="115"/>
                    <a:pt x="785" y="155"/>
                  </a:cubicBezTo>
                  <a:cubicBezTo>
                    <a:pt x="642" y="263"/>
                    <a:pt x="634" y="492"/>
                    <a:pt x="736" y="634"/>
                  </a:cubicBezTo>
                  <a:lnTo>
                    <a:pt x="736" y="634"/>
                  </a:lnTo>
                  <a:cubicBezTo>
                    <a:pt x="735" y="634"/>
                    <a:pt x="734" y="634"/>
                    <a:pt x="733" y="634"/>
                  </a:cubicBezTo>
                  <a:cubicBezTo>
                    <a:pt x="613" y="634"/>
                    <a:pt x="468" y="732"/>
                    <a:pt x="559" y="1018"/>
                  </a:cubicBezTo>
                  <a:cubicBezTo>
                    <a:pt x="517" y="977"/>
                    <a:pt x="476" y="959"/>
                    <a:pt x="442" y="932"/>
                  </a:cubicBezTo>
                  <a:lnTo>
                    <a:pt x="442" y="932"/>
                  </a:lnTo>
                  <a:cubicBezTo>
                    <a:pt x="1" y="1748"/>
                    <a:pt x="1116" y="1777"/>
                    <a:pt x="1642" y="1777"/>
                  </a:cubicBezTo>
                  <a:cubicBezTo>
                    <a:pt x="1682" y="1777"/>
                    <a:pt x="1719" y="1777"/>
                    <a:pt x="1752" y="1777"/>
                  </a:cubicBezTo>
                  <a:cubicBezTo>
                    <a:pt x="1763" y="1777"/>
                    <a:pt x="1773" y="1777"/>
                    <a:pt x="1783" y="1777"/>
                  </a:cubicBezTo>
                  <a:cubicBezTo>
                    <a:pt x="1844" y="1777"/>
                    <a:pt x="1905" y="1778"/>
                    <a:pt x="1966" y="1778"/>
                  </a:cubicBezTo>
                  <a:cubicBezTo>
                    <a:pt x="2370" y="1778"/>
                    <a:pt x="2775" y="1772"/>
                    <a:pt x="3179" y="1730"/>
                  </a:cubicBezTo>
                  <a:cubicBezTo>
                    <a:pt x="3688" y="1677"/>
                    <a:pt x="4188" y="1565"/>
                    <a:pt x="4686" y="1443"/>
                  </a:cubicBezTo>
                  <a:cubicBezTo>
                    <a:pt x="4869" y="1397"/>
                    <a:pt x="5061" y="1347"/>
                    <a:pt x="5206" y="1222"/>
                  </a:cubicBezTo>
                  <a:cubicBezTo>
                    <a:pt x="5351" y="1098"/>
                    <a:pt x="5431" y="877"/>
                    <a:pt x="5340" y="711"/>
                  </a:cubicBezTo>
                  <a:cubicBezTo>
                    <a:pt x="5293" y="624"/>
                    <a:pt x="5191" y="577"/>
                    <a:pt x="5095" y="577"/>
                  </a:cubicBezTo>
                  <a:cubicBezTo>
                    <a:pt x="5004" y="577"/>
                    <a:pt x="4918" y="618"/>
                    <a:pt x="4886" y="705"/>
                  </a:cubicBezTo>
                  <a:cubicBezTo>
                    <a:pt x="4911" y="530"/>
                    <a:pt x="4791" y="344"/>
                    <a:pt x="4620" y="300"/>
                  </a:cubicBezTo>
                  <a:cubicBezTo>
                    <a:pt x="4593" y="293"/>
                    <a:pt x="4565" y="290"/>
                    <a:pt x="4538" y="290"/>
                  </a:cubicBezTo>
                  <a:cubicBezTo>
                    <a:pt x="4390" y="290"/>
                    <a:pt x="4243" y="385"/>
                    <a:pt x="4193" y="525"/>
                  </a:cubicBezTo>
                  <a:cubicBezTo>
                    <a:pt x="4123" y="403"/>
                    <a:pt x="3984" y="326"/>
                    <a:pt x="3844" y="326"/>
                  </a:cubicBezTo>
                  <a:cubicBezTo>
                    <a:pt x="3826" y="326"/>
                    <a:pt x="3807" y="327"/>
                    <a:pt x="3789" y="330"/>
                  </a:cubicBezTo>
                  <a:cubicBezTo>
                    <a:pt x="3623" y="356"/>
                    <a:pt x="3502" y="491"/>
                    <a:pt x="3454" y="645"/>
                  </a:cubicBezTo>
                  <a:cubicBezTo>
                    <a:pt x="3426" y="526"/>
                    <a:pt x="3331" y="387"/>
                    <a:pt x="3199" y="387"/>
                  </a:cubicBezTo>
                  <a:cubicBezTo>
                    <a:pt x="3189" y="387"/>
                    <a:pt x="3178" y="388"/>
                    <a:pt x="3167" y="390"/>
                  </a:cubicBezTo>
                  <a:cubicBezTo>
                    <a:pt x="3052" y="410"/>
                    <a:pt x="2987" y="529"/>
                    <a:pt x="2976" y="635"/>
                  </a:cubicBezTo>
                  <a:cubicBezTo>
                    <a:pt x="2924" y="553"/>
                    <a:pt x="2830" y="476"/>
                    <a:pt x="2726" y="476"/>
                  </a:cubicBezTo>
                  <a:cubicBezTo>
                    <a:pt x="2723" y="476"/>
                    <a:pt x="2719" y="476"/>
                    <a:pt x="2716" y="476"/>
                  </a:cubicBezTo>
                  <a:cubicBezTo>
                    <a:pt x="2595" y="483"/>
                    <a:pt x="2488" y="589"/>
                    <a:pt x="2478" y="709"/>
                  </a:cubicBezTo>
                  <a:cubicBezTo>
                    <a:pt x="2472" y="656"/>
                    <a:pt x="2420" y="630"/>
                    <a:pt x="2369" y="630"/>
                  </a:cubicBezTo>
                  <a:cubicBezTo>
                    <a:pt x="2320" y="630"/>
                    <a:pt x="2271" y="655"/>
                    <a:pt x="2264" y="705"/>
                  </a:cubicBezTo>
                  <a:cubicBezTo>
                    <a:pt x="2276" y="586"/>
                    <a:pt x="2183" y="468"/>
                    <a:pt x="2066" y="450"/>
                  </a:cubicBezTo>
                  <a:cubicBezTo>
                    <a:pt x="2056" y="449"/>
                    <a:pt x="2046" y="448"/>
                    <a:pt x="2036" y="448"/>
                  </a:cubicBezTo>
                  <a:cubicBezTo>
                    <a:pt x="1929" y="448"/>
                    <a:pt x="1825" y="530"/>
                    <a:pt x="1805" y="636"/>
                  </a:cubicBezTo>
                  <a:lnTo>
                    <a:pt x="1805" y="636"/>
                  </a:lnTo>
                  <a:cubicBezTo>
                    <a:pt x="1833" y="486"/>
                    <a:pt x="1838" y="322"/>
                    <a:pt x="1765" y="187"/>
                  </a:cubicBezTo>
                  <a:cubicBezTo>
                    <a:pt x="1707" y="80"/>
                    <a:pt x="1589" y="1"/>
                    <a:pt x="1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8">
              <a:extLst>
                <a:ext uri="{FF2B5EF4-FFF2-40B4-BE49-F238E27FC236}">
                  <a16:creationId xmlns:a16="http://schemas.microsoft.com/office/drawing/2014/main" id="{056BF705-62C1-5FE9-7AF0-74CD56137C27}"/>
                </a:ext>
              </a:extLst>
            </p:cNvPr>
            <p:cNvSpPr/>
            <p:nvPr/>
          </p:nvSpPr>
          <p:spPr>
            <a:xfrm>
              <a:off x="7444874" y="1445040"/>
              <a:ext cx="1324998" cy="309855"/>
            </a:xfrm>
            <a:custGeom>
              <a:avLst/>
              <a:gdLst/>
              <a:ahLst/>
              <a:cxnLst/>
              <a:rect l="l" t="t" r="r" b="b"/>
              <a:pathLst>
                <a:path w="16497" h="3858" extrusionOk="0">
                  <a:moveTo>
                    <a:pt x="7892" y="1"/>
                  </a:moveTo>
                  <a:cubicBezTo>
                    <a:pt x="5131" y="1"/>
                    <a:pt x="2372" y="763"/>
                    <a:pt x="1" y="2186"/>
                  </a:cubicBezTo>
                  <a:cubicBezTo>
                    <a:pt x="3062" y="3263"/>
                    <a:pt x="6097" y="3858"/>
                    <a:pt x="9139" y="3858"/>
                  </a:cubicBezTo>
                  <a:cubicBezTo>
                    <a:pt x="11581" y="3858"/>
                    <a:pt x="14028" y="3475"/>
                    <a:pt x="16497" y="2649"/>
                  </a:cubicBezTo>
                  <a:cubicBezTo>
                    <a:pt x="14091" y="1016"/>
                    <a:pt x="11217" y="89"/>
                    <a:pt x="8316" y="7"/>
                  </a:cubicBezTo>
                  <a:cubicBezTo>
                    <a:pt x="8175" y="3"/>
                    <a:pt x="8033" y="1"/>
                    <a:pt x="7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8">
              <a:extLst>
                <a:ext uri="{FF2B5EF4-FFF2-40B4-BE49-F238E27FC236}">
                  <a16:creationId xmlns:a16="http://schemas.microsoft.com/office/drawing/2014/main" id="{543CC3FA-39D3-F628-8939-943AA91012AE}"/>
                </a:ext>
              </a:extLst>
            </p:cNvPr>
            <p:cNvSpPr/>
            <p:nvPr/>
          </p:nvSpPr>
          <p:spPr>
            <a:xfrm>
              <a:off x="8345715" y="1640205"/>
              <a:ext cx="425281" cy="150028"/>
            </a:xfrm>
            <a:custGeom>
              <a:avLst/>
              <a:gdLst/>
              <a:ahLst/>
              <a:cxnLst/>
              <a:rect l="l" t="t" r="r" b="b"/>
              <a:pathLst>
                <a:path w="5295" h="1868" extrusionOk="0">
                  <a:moveTo>
                    <a:pt x="788" y="1"/>
                  </a:moveTo>
                  <a:cubicBezTo>
                    <a:pt x="774" y="1"/>
                    <a:pt x="760" y="2"/>
                    <a:pt x="747" y="4"/>
                  </a:cubicBezTo>
                  <a:cubicBezTo>
                    <a:pt x="568" y="32"/>
                    <a:pt x="452" y="247"/>
                    <a:pt x="508" y="415"/>
                  </a:cubicBezTo>
                  <a:lnTo>
                    <a:pt x="508" y="415"/>
                  </a:lnTo>
                  <a:cubicBezTo>
                    <a:pt x="463" y="340"/>
                    <a:pt x="372" y="297"/>
                    <a:pt x="284" y="297"/>
                  </a:cubicBezTo>
                  <a:cubicBezTo>
                    <a:pt x="221" y="297"/>
                    <a:pt x="159" y="319"/>
                    <a:pt x="116" y="365"/>
                  </a:cubicBezTo>
                  <a:cubicBezTo>
                    <a:pt x="0" y="489"/>
                    <a:pt x="71" y="733"/>
                    <a:pt x="237" y="774"/>
                  </a:cubicBezTo>
                  <a:cubicBezTo>
                    <a:pt x="226" y="896"/>
                    <a:pt x="204" y="1099"/>
                    <a:pt x="195" y="1221"/>
                  </a:cubicBezTo>
                  <a:cubicBezTo>
                    <a:pt x="224" y="1230"/>
                    <a:pt x="253" y="1234"/>
                    <a:pt x="283" y="1234"/>
                  </a:cubicBezTo>
                  <a:cubicBezTo>
                    <a:pt x="348" y="1234"/>
                    <a:pt x="414" y="1213"/>
                    <a:pt x="465" y="1172"/>
                  </a:cubicBezTo>
                  <a:cubicBezTo>
                    <a:pt x="505" y="1348"/>
                    <a:pt x="669" y="1486"/>
                    <a:pt x="846" y="1493"/>
                  </a:cubicBezTo>
                  <a:cubicBezTo>
                    <a:pt x="852" y="1493"/>
                    <a:pt x="857" y="1494"/>
                    <a:pt x="862" y="1494"/>
                  </a:cubicBezTo>
                  <a:cubicBezTo>
                    <a:pt x="1035" y="1494"/>
                    <a:pt x="1202" y="1373"/>
                    <a:pt x="1254" y="1206"/>
                  </a:cubicBezTo>
                  <a:cubicBezTo>
                    <a:pt x="1358" y="1456"/>
                    <a:pt x="1625" y="1622"/>
                    <a:pt x="1892" y="1622"/>
                  </a:cubicBezTo>
                  <a:cubicBezTo>
                    <a:pt x="1941" y="1622"/>
                    <a:pt x="1989" y="1616"/>
                    <a:pt x="2037" y="1605"/>
                  </a:cubicBezTo>
                  <a:cubicBezTo>
                    <a:pt x="2029" y="1515"/>
                    <a:pt x="2023" y="1423"/>
                    <a:pt x="2018" y="1332"/>
                  </a:cubicBezTo>
                  <a:lnTo>
                    <a:pt x="2018" y="1332"/>
                  </a:lnTo>
                  <a:cubicBezTo>
                    <a:pt x="2116" y="1502"/>
                    <a:pt x="2310" y="1589"/>
                    <a:pt x="2503" y="1589"/>
                  </a:cubicBezTo>
                  <a:cubicBezTo>
                    <a:pt x="2680" y="1589"/>
                    <a:pt x="2855" y="1516"/>
                    <a:pt x="2956" y="1368"/>
                  </a:cubicBezTo>
                  <a:cubicBezTo>
                    <a:pt x="2990" y="1548"/>
                    <a:pt x="3133" y="1701"/>
                    <a:pt x="3308" y="1747"/>
                  </a:cubicBezTo>
                  <a:cubicBezTo>
                    <a:pt x="3347" y="1758"/>
                    <a:pt x="3386" y="1763"/>
                    <a:pt x="3426" y="1763"/>
                  </a:cubicBezTo>
                  <a:cubicBezTo>
                    <a:pt x="3567" y="1763"/>
                    <a:pt x="3708" y="1700"/>
                    <a:pt x="3801" y="1593"/>
                  </a:cubicBezTo>
                  <a:cubicBezTo>
                    <a:pt x="3923" y="1772"/>
                    <a:pt x="4140" y="1868"/>
                    <a:pt x="4355" y="1868"/>
                  </a:cubicBezTo>
                  <a:cubicBezTo>
                    <a:pt x="4504" y="1868"/>
                    <a:pt x="4653" y="1821"/>
                    <a:pt x="4768" y="1724"/>
                  </a:cubicBezTo>
                  <a:cubicBezTo>
                    <a:pt x="4798" y="1729"/>
                    <a:pt x="4828" y="1731"/>
                    <a:pt x="4859" y="1731"/>
                  </a:cubicBezTo>
                  <a:cubicBezTo>
                    <a:pt x="4994" y="1731"/>
                    <a:pt x="5132" y="1685"/>
                    <a:pt x="5206" y="1573"/>
                  </a:cubicBezTo>
                  <a:cubicBezTo>
                    <a:pt x="5295" y="1438"/>
                    <a:pt x="5210" y="1211"/>
                    <a:pt x="5052" y="1211"/>
                  </a:cubicBezTo>
                  <a:cubicBezTo>
                    <a:pt x="5050" y="1211"/>
                    <a:pt x="5047" y="1211"/>
                    <a:pt x="5044" y="1211"/>
                  </a:cubicBezTo>
                  <a:cubicBezTo>
                    <a:pt x="4876" y="1219"/>
                    <a:pt x="4799" y="1444"/>
                    <a:pt x="4640" y="1500"/>
                  </a:cubicBezTo>
                  <a:cubicBezTo>
                    <a:pt x="4613" y="1509"/>
                    <a:pt x="4586" y="1514"/>
                    <a:pt x="4559" y="1514"/>
                  </a:cubicBezTo>
                  <a:cubicBezTo>
                    <a:pt x="4429" y="1514"/>
                    <a:pt x="4301" y="1415"/>
                    <a:pt x="4182" y="1342"/>
                  </a:cubicBezTo>
                  <a:cubicBezTo>
                    <a:pt x="4115" y="1302"/>
                    <a:pt x="4028" y="1276"/>
                    <a:pt x="3949" y="1276"/>
                  </a:cubicBezTo>
                  <a:cubicBezTo>
                    <a:pt x="3858" y="1276"/>
                    <a:pt x="3777" y="1310"/>
                    <a:pt x="3750" y="1396"/>
                  </a:cubicBezTo>
                  <a:cubicBezTo>
                    <a:pt x="3720" y="1230"/>
                    <a:pt x="3587" y="1088"/>
                    <a:pt x="3424" y="1048"/>
                  </a:cubicBezTo>
                  <a:cubicBezTo>
                    <a:pt x="3392" y="1040"/>
                    <a:pt x="3359" y="1036"/>
                    <a:pt x="3325" y="1036"/>
                  </a:cubicBezTo>
                  <a:cubicBezTo>
                    <a:pt x="3191" y="1036"/>
                    <a:pt x="3058" y="1099"/>
                    <a:pt x="2975" y="1205"/>
                  </a:cubicBezTo>
                  <a:cubicBezTo>
                    <a:pt x="3042" y="1040"/>
                    <a:pt x="3001" y="836"/>
                    <a:pt x="2875" y="710"/>
                  </a:cubicBezTo>
                  <a:cubicBezTo>
                    <a:pt x="2828" y="663"/>
                    <a:pt x="2754" y="645"/>
                    <a:pt x="2672" y="645"/>
                  </a:cubicBezTo>
                  <a:cubicBezTo>
                    <a:pt x="2538" y="645"/>
                    <a:pt x="2381" y="693"/>
                    <a:pt x="2279" y="734"/>
                  </a:cubicBezTo>
                  <a:cubicBezTo>
                    <a:pt x="2355" y="607"/>
                    <a:pt x="2302" y="418"/>
                    <a:pt x="2169" y="351"/>
                  </a:cubicBezTo>
                  <a:cubicBezTo>
                    <a:pt x="2133" y="333"/>
                    <a:pt x="2094" y="325"/>
                    <a:pt x="2055" y="325"/>
                  </a:cubicBezTo>
                  <a:cubicBezTo>
                    <a:pt x="1947" y="325"/>
                    <a:pt x="1839" y="388"/>
                    <a:pt x="1797" y="488"/>
                  </a:cubicBezTo>
                  <a:cubicBezTo>
                    <a:pt x="1783" y="405"/>
                    <a:pt x="1706" y="336"/>
                    <a:pt x="1623" y="334"/>
                  </a:cubicBezTo>
                  <a:cubicBezTo>
                    <a:pt x="1621" y="334"/>
                    <a:pt x="1619" y="334"/>
                    <a:pt x="1616" y="334"/>
                  </a:cubicBezTo>
                  <a:cubicBezTo>
                    <a:pt x="1535" y="334"/>
                    <a:pt x="1457" y="395"/>
                    <a:pt x="1438" y="475"/>
                  </a:cubicBezTo>
                  <a:cubicBezTo>
                    <a:pt x="1439" y="391"/>
                    <a:pt x="1375" y="312"/>
                    <a:pt x="1294" y="294"/>
                  </a:cubicBezTo>
                  <a:cubicBezTo>
                    <a:pt x="1274" y="290"/>
                    <a:pt x="1255" y="287"/>
                    <a:pt x="1235" y="287"/>
                  </a:cubicBezTo>
                  <a:cubicBezTo>
                    <a:pt x="1175" y="287"/>
                    <a:pt x="1121" y="311"/>
                    <a:pt x="1096" y="369"/>
                  </a:cubicBezTo>
                  <a:cubicBezTo>
                    <a:pt x="1133" y="189"/>
                    <a:pt x="967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8">
              <a:extLst>
                <a:ext uri="{FF2B5EF4-FFF2-40B4-BE49-F238E27FC236}">
                  <a16:creationId xmlns:a16="http://schemas.microsoft.com/office/drawing/2014/main" id="{1B663164-A95A-A12B-8550-45F6156BCB94}"/>
                </a:ext>
              </a:extLst>
            </p:cNvPr>
            <p:cNvSpPr/>
            <p:nvPr/>
          </p:nvSpPr>
          <p:spPr>
            <a:xfrm>
              <a:off x="7383110" y="1584707"/>
              <a:ext cx="482949" cy="150430"/>
            </a:xfrm>
            <a:custGeom>
              <a:avLst/>
              <a:gdLst/>
              <a:ahLst/>
              <a:cxnLst/>
              <a:rect l="l" t="t" r="r" b="b"/>
              <a:pathLst>
                <a:path w="6013" h="1873" extrusionOk="0">
                  <a:moveTo>
                    <a:pt x="981" y="1"/>
                  </a:moveTo>
                  <a:cubicBezTo>
                    <a:pt x="855" y="1"/>
                    <a:pt x="724" y="118"/>
                    <a:pt x="775" y="233"/>
                  </a:cubicBezTo>
                  <a:lnTo>
                    <a:pt x="775" y="233"/>
                  </a:lnTo>
                  <a:cubicBezTo>
                    <a:pt x="713" y="98"/>
                    <a:pt x="565" y="15"/>
                    <a:pt x="419" y="15"/>
                  </a:cubicBezTo>
                  <a:cubicBezTo>
                    <a:pt x="368" y="15"/>
                    <a:pt x="318" y="25"/>
                    <a:pt x="272" y="46"/>
                  </a:cubicBezTo>
                  <a:cubicBezTo>
                    <a:pt x="90" y="129"/>
                    <a:pt x="0" y="370"/>
                    <a:pt x="82" y="554"/>
                  </a:cubicBezTo>
                  <a:cubicBezTo>
                    <a:pt x="144" y="690"/>
                    <a:pt x="294" y="776"/>
                    <a:pt x="441" y="776"/>
                  </a:cubicBezTo>
                  <a:cubicBezTo>
                    <a:pt x="453" y="776"/>
                    <a:pt x="464" y="775"/>
                    <a:pt x="475" y="774"/>
                  </a:cubicBezTo>
                  <a:lnTo>
                    <a:pt x="475" y="774"/>
                  </a:lnTo>
                  <a:cubicBezTo>
                    <a:pt x="384" y="832"/>
                    <a:pt x="332" y="966"/>
                    <a:pt x="369" y="1075"/>
                  </a:cubicBezTo>
                  <a:cubicBezTo>
                    <a:pt x="419" y="1223"/>
                    <a:pt x="583" y="1308"/>
                    <a:pt x="737" y="1312"/>
                  </a:cubicBezTo>
                  <a:cubicBezTo>
                    <a:pt x="743" y="1312"/>
                    <a:pt x="750" y="1312"/>
                    <a:pt x="757" y="1312"/>
                  </a:cubicBezTo>
                  <a:cubicBezTo>
                    <a:pt x="904" y="1312"/>
                    <a:pt x="1046" y="1254"/>
                    <a:pt x="1183" y="1194"/>
                  </a:cubicBezTo>
                  <a:lnTo>
                    <a:pt x="1183" y="1194"/>
                  </a:lnTo>
                  <a:cubicBezTo>
                    <a:pt x="1167" y="1320"/>
                    <a:pt x="1315" y="1400"/>
                    <a:pt x="1451" y="1400"/>
                  </a:cubicBezTo>
                  <a:cubicBezTo>
                    <a:pt x="1484" y="1400"/>
                    <a:pt x="1515" y="1395"/>
                    <a:pt x="1544" y="1386"/>
                  </a:cubicBezTo>
                  <a:cubicBezTo>
                    <a:pt x="1694" y="1337"/>
                    <a:pt x="1790" y="1197"/>
                    <a:pt x="1879" y="1065"/>
                  </a:cubicBezTo>
                  <a:lnTo>
                    <a:pt x="1879" y="1065"/>
                  </a:lnTo>
                  <a:cubicBezTo>
                    <a:pt x="1873" y="1224"/>
                    <a:pt x="2033" y="1350"/>
                    <a:pt x="2185" y="1350"/>
                  </a:cubicBezTo>
                  <a:cubicBezTo>
                    <a:pt x="2235" y="1350"/>
                    <a:pt x="2284" y="1337"/>
                    <a:pt x="2326" y="1306"/>
                  </a:cubicBezTo>
                  <a:cubicBezTo>
                    <a:pt x="2380" y="1267"/>
                    <a:pt x="2427" y="1205"/>
                    <a:pt x="2494" y="1200"/>
                  </a:cubicBezTo>
                  <a:cubicBezTo>
                    <a:pt x="2497" y="1200"/>
                    <a:pt x="2500" y="1200"/>
                    <a:pt x="2503" y="1200"/>
                  </a:cubicBezTo>
                  <a:cubicBezTo>
                    <a:pt x="2591" y="1200"/>
                    <a:pt x="2645" y="1296"/>
                    <a:pt x="2696" y="1372"/>
                  </a:cubicBezTo>
                  <a:cubicBezTo>
                    <a:pt x="2819" y="1557"/>
                    <a:pt x="3041" y="1656"/>
                    <a:pt x="3261" y="1656"/>
                  </a:cubicBezTo>
                  <a:cubicBezTo>
                    <a:pt x="3424" y="1656"/>
                    <a:pt x="3586" y="1602"/>
                    <a:pt x="3705" y="1489"/>
                  </a:cubicBezTo>
                  <a:cubicBezTo>
                    <a:pt x="3817" y="1701"/>
                    <a:pt x="4059" y="1819"/>
                    <a:pt x="4296" y="1819"/>
                  </a:cubicBezTo>
                  <a:cubicBezTo>
                    <a:pt x="4448" y="1819"/>
                    <a:pt x="4598" y="1771"/>
                    <a:pt x="4711" y="1667"/>
                  </a:cubicBezTo>
                  <a:cubicBezTo>
                    <a:pt x="4779" y="1769"/>
                    <a:pt x="4858" y="1872"/>
                    <a:pt x="4960" y="1872"/>
                  </a:cubicBezTo>
                  <a:cubicBezTo>
                    <a:pt x="4981" y="1872"/>
                    <a:pt x="5004" y="1868"/>
                    <a:pt x="5027" y="1858"/>
                  </a:cubicBezTo>
                  <a:cubicBezTo>
                    <a:pt x="5087" y="1832"/>
                    <a:pt x="5129" y="1770"/>
                    <a:pt x="5192" y="1753"/>
                  </a:cubicBezTo>
                  <a:cubicBezTo>
                    <a:pt x="5205" y="1749"/>
                    <a:pt x="5217" y="1748"/>
                    <a:pt x="5230" y="1748"/>
                  </a:cubicBezTo>
                  <a:cubicBezTo>
                    <a:pt x="5282" y="1748"/>
                    <a:pt x="5336" y="1772"/>
                    <a:pt x="5388" y="1790"/>
                  </a:cubicBezTo>
                  <a:cubicBezTo>
                    <a:pt x="5442" y="1809"/>
                    <a:pt x="5499" y="1818"/>
                    <a:pt x="5557" y="1818"/>
                  </a:cubicBezTo>
                  <a:cubicBezTo>
                    <a:pt x="5684" y="1818"/>
                    <a:pt x="5810" y="1772"/>
                    <a:pt x="5893" y="1677"/>
                  </a:cubicBezTo>
                  <a:cubicBezTo>
                    <a:pt x="6012" y="1538"/>
                    <a:pt x="5998" y="1292"/>
                    <a:pt x="5844" y="1194"/>
                  </a:cubicBezTo>
                  <a:cubicBezTo>
                    <a:pt x="5808" y="1172"/>
                    <a:pt x="5767" y="1162"/>
                    <a:pt x="5726" y="1162"/>
                  </a:cubicBezTo>
                  <a:cubicBezTo>
                    <a:pt x="5615" y="1162"/>
                    <a:pt x="5499" y="1236"/>
                    <a:pt x="5469" y="1338"/>
                  </a:cubicBezTo>
                  <a:lnTo>
                    <a:pt x="5469" y="1338"/>
                  </a:lnTo>
                  <a:cubicBezTo>
                    <a:pt x="5461" y="1206"/>
                    <a:pt x="5363" y="1080"/>
                    <a:pt x="5233" y="1052"/>
                  </a:cubicBezTo>
                  <a:cubicBezTo>
                    <a:pt x="5214" y="1048"/>
                    <a:pt x="5194" y="1046"/>
                    <a:pt x="5175" y="1046"/>
                  </a:cubicBezTo>
                  <a:cubicBezTo>
                    <a:pt x="5038" y="1046"/>
                    <a:pt x="4902" y="1147"/>
                    <a:pt x="4870" y="1282"/>
                  </a:cubicBezTo>
                  <a:cubicBezTo>
                    <a:pt x="4837" y="1160"/>
                    <a:pt x="4797" y="1027"/>
                    <a:pt x="4693" y="958"/>
                  </a:cubicBezTo>
                  <a:cubicBezTo>
                    <a:pt x="4661" y="936"/>
                    <a:pt x="4620" y="926"/>
                    <a:pt x="4581" y="926"/>
                  </a:cubicBezTo>
                  <a:cubicBezTo>
                    <a:pt x="4492" y="926"/>
                    <a:pt x="4404" y="976"/>
                    <a:pt x="4403" y="1063"/>
                  </a:cubicBezTo>
                  <a:cubicBezTo>
                    <a:pt x="4229" y="831"/>
                    <a:pt x="3921" y="708"/>
                    <a:pt x="3618" y="708"/>
                  </a:cubicBezTo>
                  <a:cubicBezTo>
                    <a:pt x="3395" y="708"/>
                    <a:pt x="3174" y="775"/>
                    <a:pt x="3012" y="914"/>
                  </a:cubicBezTo>
                  <a:cubicBezTo>
                    <a:pt x="3056" y="748"/>
                    <a:pt x="2965" y="558"/>
                    <a:pt x="2811" y="488"/>
                  </a:cubicBezTo>
                  <a:cubicBezTo>
                    <a:pt x="2767" y="468"/>
                    <a:pt x="2719" y="459"/>
                    <a:pt x="2670" y="459"/>
                  </a:cubicBezTo>
                  <a:cubicBezTo>
                    <a:pt x="2550" y="459"/>
                    <a:pt x="2427" y="518"/>
                    <a:pt x="2361" y="621"/>
                  </a:cubicBezTo>
                  <a:cubicBezTo>
                    <a:pt x="2355" y="507"/>
                    <a:pt x="2264" y="405"/>
                    <a:pt x="2154" y="384"/>
                  </a:cubicBezTo>
                  <a:cubicBezTo>
                    <a:pt x="2140" y="382"/>
                    <a:pt x="2126" y="380"/>
                    <a:pt x="2113" y="380"/>
                  </a:cubicBezTo>
                  <a:cubicBezTo>
                    <a:pt x="2015" y="380"/>
                    <a:pt x="1917" y="443"/>
                    <a:pt x="1879" y="534"/>
                  </a:cubicBezTo>
                  <a:cubicBezTo>
                    <a:pt x="1784" y="427"/>
                    <a:pt x="1571" y="328"/>
                    <a:pt x="1408" y="328"/>
                  </a:cubicBezTo>
                  <a:cubicBezTo>
                    <a:pt x="1378" y="328"/>
                    <a:pt x="1349" y="332"/>
                    <a:pt x="1323" y="339"/>
                  </a:cubicBezTo>
                  <a:cubicBezTo>
                    <a:pt x="1258" y="205"/>
                    <a:pt x="1181" y="60"/>
                    <a:pt x="1042" y="11"/>
                  </a:cubicBezTo>
                  <a:cubicBezTo>
                    <a:pt x="1023" y="4"/>
                    <a:pt x="1002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8">
              <a:extLst>
                <a:ext uri="{FF2B5EF4-FFF2-40B4-BE49-F238E27FC236}">
                  <a16:creationId xmlns:a16="http://schemas.microsoft.com/office/drawing/2014/main" id="{C0CC2B14-417A-9EB0-408C-C9679965CDED}"/>
                </a:ext>
              </a:extLst>
            </p:cNvPr>
            <p:cNvSpPr/>
            <p:nvPr/>
          </p:nvSpPr>
          <p:spPr>
            <a:xfrm>
              <a:off x="7581575" y="1456123"/>
              <a:ext cx="835141" cy="217172"/>
            </a:xfrm>
            <a:custGeom>
              <a:avLst/>
              <a:gdLst/>
              <a:ahLst/>
              <a:cxnLst/>
              <a:rect l="l" t="t" r="r" b="b"/>
              <a:pathLst>
                <a:path w="10398" h="2704" extrusionOk="0">
                  <a:moveTo>
                    <a:pt x="5931" y="1"/>
                  </a:moveTo>
                  <a:cubicBezTo>
                    <a:pt x="5217" y="1"/>
                    <a:pt x="4504" y="58"/>
                    <a:pt x="3800" y="173"/>
                  </a:cubicBezTo>
                  <a:cubicBezTo>
                    <a:pt x="3102" y="287"/>
                    <a:pt x="2416" y="457"/>
                    <a:pt x="1747" y="681"/>
                  </a:cubicBezTo>
                  <a:cubicBezTo>
                    <a:pt x="1435" y="786"/>
                    <a:pt x="0" y="1190"/>
                    <a:pt x="24" y="1526"/>
                  </a:cubicBezTo>
                  <a:cubicBezTo>
                    <a:pt x="819" y="1382"/>
                    <a:pt x="1628" y="1013"/>
                    <a:pt x="2398" y="759"/>
                  </a:cubicBezTo>
                  <a:lnTo>
                    <a:pt x="2398" y="759"/>
                  </a:lnTo>
                  <a:cubicBezTo>
                    <a:pt x="1765" y="1197"/>
                    <a:pt x="1135" y="1634"/>
                    <a:pt x="502" y="2072"/>
                  </a:cubicBezTo>
                  <a:cubicBezTo>
                    <a:pt x="1843" y="1318"/>
                    <a:pt x="3326" y="818"/>
                    <a:pt x="4848" y="606"/>
                  </a:cubicBezTo>
                  <a:lnTo>
                    <a:pt x="4848" y="606"/>
                  </a:lnTo>
                  <a:cubicBezTo>
                    <a:pt x="3719" y="909"/>
                    <a:pt x="2647" y="1426"/>
                    <a:pt x="1704" y="2121"/>
                  </a:cubicBezTo>
                  <a:cubicBezTo>
                    <a:pt x="2000" y="2102"/>
                    <a:pt x="2295" y="2084"/>
                    <a:pt x="2591" y="2066"/>
                  </a:cubicBezTo>
                  <a:lnTo>
                    <a:pt x="2591" y="2066"/>
                  </a:lnTo>
                  <a:lnTo>
                    <a:pt x="2237" y="2402"/>
                  </a:lnTo>
                  <a:cubicBezTo>
                    <a:pt x="2877" y="2232"/>
                    <a:pt x="3515" y="2059"/>
                    <a:pt x="4152" y="1888"/>
                  </a:cubicBezTo>
                  <a:lnTo>
                    <a:pt x="4152" y="1888"/>
                  </a:lnTo>
                  <a:cubicBezTo>
                    <a:pt x="3785" y="2096"/>
                    <a:pt x="3460" y="2374"/>
                    <a:pt x="3197" y="2703"/>
                  </a:cubicBezTo>
                  <a:cubicBezTo>
                    <a:pt x="4244" y="2318"/>
                    <a:pt x="5360" y="2120"/>
                    <a:pt x="6475" y="2120"/>
                  </a:cubicBezTo>
                  <a:cubicBezTo>
                    <a:pt x="6611" y="2120"/>
                    <a:pt x="6748" y="2123"/>
                    <a:pt x="6884" y="2129"/>
                  </a:cubicBezTo>
                  <a:cubicBezTo>
                    <a:pt x="6383" y="2060"/>
                    <a:pt x="5877" y="2026"/>
                    <a:pt x="5371" y="2026"/>
                  </a:cubicBezTo>
                  <a:cubicBezTo>
                    <a:pt x="4976" y="2026"/>
                    <a:pt x="4581" y="2047"/>
                    <a:pt x="4188" y="2089"/>
                  </a:cubicBezTo>
                  <a:cubicBezTo>
                    <a:pt x="4949" y="1838"/>
                    <a:pt x="5711" y="1590"/>
                    <a:pt x="6472" y="1340"/>
                  </a:cubicBezTo>
                  <a:lnTo>
                    <a:pt x="6472" y="1340"/>
                  </a:lnTo>
                  <a:cubicBezTo>
                    <a:pt x="5179" y="1354"/>
                    <a:pt x="3888" y="1514"/>
                    <a:pt x="2632" y="1817"/>
                  </a:cubicBezTo>
                  <a:cubicBezTo>
                    <a:pt x="4006" y="1194"/>
                    <a:pt x="5513" y="879"/>
                    <a:pt x="7019" y="879"/>
                  </a:cubicBezTo>
                  <a:cubicBezTo>
                    <a:pt x="8071" y="879"/>
                    <a:pt x="9123" y="1033"/>
                    <a:pt x="10129" y="1344"/>
                  </a:cubicBezTo>
                  <a:cubicBezTo>
                    <a:pt x="8844" y="817"/>
                    <a:pt x="7456" y="544"/>
                    <a:pt x="6068" y="544"/>
                  </a:cubicBezTo>
                  <a:cubicBezTo>
                    <a:pt x="5976" y="544"/>
                    <a:pt x="5885" y="545"/>
                    <a:pt x="5794" y="548"/>
                  </a:cubicBezTo>
                  <a:cubicBezTo>
                    <a:pt x="6409" y="445"/>
                    <a:pt x="7035" y="389"/>
                    <a:pt x="7660" y="389"/>
                  </a:cubicBezTo>
                  <a:cubicBezTo>
                    <a:pt x="8589" y="389"/>
                    <a:pt x="9514" y="513"/>
                    <a:pt x="10398" y="796"/>
                  </a:cubicBezTo>
                  <a:cubicBezTo>
                    <a:pt x="9638" y="514"/>
                    <a:pt x="8852" y="307"/>
                    <a:pt x="8053" y="173"/>
                  </a:cubicBezTo>
                  <a:cubicBezTo>
                    <a:pt x="7352" y="58"/>
                    <a:pt x="6642" y="1"/>
                    <a:pt x="5931" y="1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8">
              <a:extLst>
                <a:ext uri="{FF2B5EF4-FFF2-40B4-BE49-F238E27FC236}">
                  <a16:creationId xmlns:a16="http://schemas.microsoft.com/office/drawing/2014/main" id="{F1FA2DAB-6296-1827-D620-FA0AC8C41AF2}"/>
                </a:ext>
              </a:extLst>
            </p:cNvPr>
            <p:cNvSpPr/>
            <p:nvPr/>
          </p:nvSpPr>
          <p:spPr>
            <a:xfrm>
              <a:off x="7262152" y="1413958"/>
              <a:ext cx="217901" cy="132439"/>
            </a:xfrm>
            <a:custGeom>
              <a:avLst/>
              <a:gdLst/>
              <a:ahLst/>
              <a:cxnLst/>
              <a:rect l="l" t="t" r="r" b="b"/>
              <a:pathLst>
                <a:path w="2713" h="1649" extrusionOk="0">
                  <a:moveTo>
                    <a:pt x="684" y="1"/>
                  </a:moveTo>
                  <a:cubicBezTo>
                    <a:pt x="609" y="1"/>
                    <a:pt x="540" y="19"/>
                    <a:pt x="486" y="60"/>
                  </a:cubicBezTo>
                  <a:cubicBezTo>
                    <a:pt x="388" y="134"/>
                    <a:pt x="360" y="296"/>
                    <a:pt x="448" y="382"/>
                  </a:cubicBezTo>
                  <a:cubicBezTo>
                    <a:pt x="402" y="341"/>
                    <a:pt x="341" y="321"/>
                    <a:pt x="279" y="321"/>
                  </a:cubicBezTo>
                  <a:cubicBezTo>
                    <a:pt x="228" y="321"/>
                    <a:pt x="177" y="335"/>
                    <a:pt x="135" y="364"/>
                  </a:cubicBezTo>
                  <a:cubicBezTo>
                    <a:pt x="42" y="429"/>
                    <a:pt x="1" y="558"/>
                    <a:pt x="41" y="665"/>
                  </a:cubicBezTo>
                  <a:cubicBezTo>
                    <a:pt x="54" y="662"/>
                    <a:pt x="67" y="660"/>
                    <a:pt x="81" y="657"/>
                  </a:cubicBezTo>
                  <a:lnTo>
                    <a:pt x="81" y="657"/>
                  </a:lnTo>
                  <a:cubicBezTo>
                    <a:pt x="38" y="700"/>
                    <a:pt x="12" y="762"/>
                    <a:pt x="25" y="823"/>
                  </a:cubicBezTo>
                  <a:cubicBezTo>
                    <a:pt x="49" y="947"/>
                    <a:pt x="187" y="1023"/>
                    <a:pt x="313" y="1023"/>
                  </a:cubicBezTo>
                  <a:cubicBezTo>
                    <a:pt x="316" y="1023"/>
                    <a:pt x="320" y="1023"/>
                    <a:pt x="324" y="1023"/>
                  </a:cubicBezTo>
                  <a:cubicBezTo>
                    <a:pt x="454" y="1018"/>
                    <a:pt x="574" y="952"/>
                    <a:pt x="685" y="884"/>
                  </a:cubicBezTo>
                  <a:cubicBezTo>
                    <a:pt x="798" y="815"/>
                    <a:pt x="911" y="743"/>
                    <a:pt x="1040" y="723"/>
                  </a:cubicBezTo>
                  <a:lnTo>
                    <a:pt x="1040" y="723"/>
                  </a:lnTo>
                  <a:cubicBezTo>
                    <a:pt x="986" y="846"/>
                    <a:pt x="1039" y="1005"/>
                    <a:pt x="1153" y="1070"/>
                  </a:cubicBezTo>
                  <a:cubicBezTo>
                    <a:pt x="1193" y="1094"/>
                    <a:pt x="1239" y="1105"/>
                    <a:pt x="1285" y="1105"/>
                  </a:cubicBezTo>
                  <a:cubicBezTo>
                    <a:pt x="1371" y="1105"/>
                    <a:pt x="1458" y="1066"/>
                    <a:pt x="1509" y="996"/>
                  </a:cubicBezTo>
                  <a:lnTo>
                    <a:pt x="1509" y="996"/>
                  </a:lnTo>
                  <a:cubicBezTo>
                    <a:pt x="1460" y="1149"/>
                    <a:pt x="1530" y="1334"/>
                    <a:pt x="1670" y="1414"/>
                  </a:cubicBezTo>
                  <a:cubicBezTo>
                    <a:pt x="1722" y="1443"/>
                    <a:pt x="1780" y="1457"/>
                    <a:pt x="1839" y="1457"/>
                  </a:cubicBezTo>
                  <a:cubicBezTo>
                    <a:pt x="1940" y="1457"/>
                    <a:pt x="2042" y="1416"/>
                    <a:pt x="2110" y="1339"/>
                  </a:cubicBezTo>
                  <a:lnTo>
                    <a:pt x="2110" y="1339"/>
                  </a:lnTo>
                  <a:cubicBezTo>
                    <a:pt x="2105" y="1491"/>
                    <a:pt x="2232" y="1634"/>
                    <a:pt x="2381" y="1647"/>
                  </a:cubicBezTo>
                  <a:cubicBezTo>
                    <a:pt x="2389" y="1648"/>
                    <a:pt x="2397" y="1649"/>
                    <a:pt x="2406" y="1649"/>
                  </a:cubicBezTo>
                  <a:cubicBezTo>
                    <a:pt x="2548" y="1649"/>
                    <a:pt x="2682" y="1534"/>
                    <a:pt x="2703" y="1391"/>
                  </a:cubicBezTo>
                  <a:cubicBezTo>
                    <a:pt x="2713" y="1322"/>
                    <a:pt x="2692" y="1241"/>
                    <a:pt x="2633" y="1205"/>
                  </a:cubicBezTo>
                  <a:cubicBezTo>
                    <a:pt x="2617" y="1195"/>
                    <a:pt x="2598" y="1191"/>
                    <a:pt x="2579" y="1191"/>
                  </a:cubicBezTo>
                  <a:cubicBezTo>
                    <a:pt x="2547" y="1191"/>
                    <a:pt x="2515" y="1204"/>
                    <a:pt x="2495" y="1226"/>
                  </a:cubicBezTo>
                  <a:lnTo>
                    <a:pt x="2495" y="1226"/>
                  </a:lnTo>
                  <a:cubicBezTo>
                    <a:pt x="2524" y="1100"/>
                    <a:pt x="2417" y="955"/>
                    <a:pt x="2287" y="917"/>
                  </a:cubicBezTo>
                  <a:cubicBezTo>
                    <a:pt x="2246" y="905"/>
                    <a:pt x="2205" y="900"/>
                    <a:pt x="2163" y="900"/>
                  </a:cubicBezTo>
                  <a:cubicBezTo>
                    <a:pt x="2052" y="900"/>
                    <a:pt x="1939" y="936"/>
                    <a:pt x="1832" y="972"/>
                  </a:cubicBezTo>
                  <a:cubicBezTo>
                    <a:pt x="1873" y="840"/>
                    <a:pt x="1826" y="687"/>
                    <a:pt x="1720" y="601"/>
                  </a:cubicBezTo>
                  <a:cubicBezTo>
                    <a:pt x="1646" y="552"/>
                    <a:pt x="1568" y="528"/>
                    <a:pt x="1486" y="528"/>
                  </a:cubicBezTo>
                  <a:cubicBezTo>
                    <a:pt x="1439" y="528"/>
                    <a:pt x="1392" y="536"/>
                    <a:pt x="1344" y="551"/>
                  </a:cubicBezTo>
                  <a:cubicBezTo>
                    <a:pt x="1371" y="285"/>
                    <a:pt x="980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8">
              <a:extLst>
                <a:ext uri="{FF2B5EF4-FFF2-40B4-BE49-F238E27FC236}">
                  <a16:creationId xmlns:a16="http://schemas.microsoft.com/office/drawing/2014/main" id="{80441AC3-5E0A-B684-DFC2-8B30CC53BA57}"/>
                </a:ext>
              </a:extLst>
            </p:cNvPr>
            <p:cNvSpPr/>
            <p:nvPr/>
          </p:nvSpPr>
          <p:spPr>
            <a:xfrm>
              <a:off x="7407205" y="1315331"/>
              <a:ext cx="373798" cy="121677"/>
            </a:xfrm>
            <a:custGeom>
              <a:avLst/>
              <a:gdLst/>
              <a:ahLst/>
              <a:cxnLst/>
              <a:rect l="l" t="t" r="r" b="b"/>
              <a:pathLst>
                <a:path w="4654" h="1515" extrusionOk="0">
                  <a:moveTo>
                    <a:pt x="4640" y="46"/>
                  </a:moveTo>
                  <a:cubicBezTo>
                    <a:pt x="4645" y="46"/>
                    <a:pt x="4649" y="47"/>
                    <a:pt x="4653" y="47"/>
                  </a:cubicBezTo>
                  <a:cubicBezTo>
                    <a:pt x="4649" y="47"/>
                    <a:pt x="4645" y="46"/>
                    <a:pt x="4640" y="46"/>
                  </a:cubicBezTo>
                  <a:close/>
                  <a:moveTo>
                    <a:pt x="1699" y="985"/>
                  </a:moveTo>
                  <a:lnTo>
                    <a:pt x="1699" y="985"/>
                  </a:lnTo>
                  <a:cubicBezTo>
                    <a:pt x="1512" y="1089"/>
                    <a:pt x="1332" y="1206"/>
                    <a:pt x="1160" y="1334"/>
                  </a:cubicBezTo>
                  <a:lnTo>
                    <a:pt x="1699" y="985"/>
                  </a:lnTo>
                  <a:close/>
                  <a:moveTo>
                    <a:pt x="3718" y="0"/>
                  </a:moveTo>
                  <a:cubicBezTo>
                    <a:pt x="3152" y="0"/>
                    <a:pt x="2596" y="63"/>
                    <a:pt x="2026" y="239"/>
                  </a:cubicBezTo>
                  <a:cubicBezTo>
                    <a:pt x="1372" y="441"/>
                    <a:pt x="273" y="816"/>
                    <a:pt x="0" y="1514"/>
                  </a:cubicBezTo>
                  <a:cubicBezTo>
                    <a:pt x="782" y="1099"/>
                    <a:pt x="1570" y="739"/>
                    <a:pt x="2429" y="513"/>
                  </a:cubicBezTo>
                  <a:lnTo>
                    <a:pt x="2429" y="513"/>
                  </a:lnTo>
                  <a:lnTo>
                    <a:pt x="1699" y="985"/>
                  </a:lnTo>
                  <a:lnTo>
                    <a:pt x="1699" y="985"/>
                  </a:lnTo>
                  <a:cubicBezTo>
                    <a:pt x="2467" y="554"/>
                    <a:pt x="3346" y="323"/>
                    <a:pt x="4225" y="323"/>
                  </a:cubicBezTo>
                  <a:cubicBezTo>
                    <a:pt x="4330" y="323"/>
                    <a:pt x="4436" y="326"/>
                    <a:pt x="4542" y="333"/>
                  </a:cubicBezTo>
                  <a:cubicBezTo>
                    <a:pt x="4314" y="278"/>
                    <a:pt x="4087" y="225"/>
                    <a:pt x="3860" y="171"/>
                  </a:cubicBezTo>
                  <a:cubicBezTo>
                    <a:pt x="4063" y="84"/>
                    <a:pt x="4282" y="40"/>
                    <a:pt x="4502" y="40"/>
                  </a:cubicBezTo>
                  <a:cubicBezTo>
                    <a:pt x="4548" y="40"/>
                    <a:pt x="4594" y="42"/>
                    <a:pt x="4640" y="46"/>
                  </a:cubicBezTo>
                  <a:lnTo>
                    <a:pt x="4640" y="46"/>
                  </a:lnTo>
                  <a:cubicBezTo>
                    <a:pt x="4327" y="18"/>
                    <a:pt x="4021" y="0"/>
                    <a:pt x="3718" y="0"/>
                  </a:cubicBezTo>
                  <a:close/>
                </a:path>
              </a:pathLst>
            </a:custGeom>
            <a:solidFill>
              <a:srgbClr val="FEFEFE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1088;p38">
            <a:extLst>
              <a:ext uri="{FF2B5EF4-FFF2-40B4-BE49-F238E27FC236}">
                <a16:creationId xmlns:a16="http://schemas.microsoft.com/office/drawing/2014/main" id="{B3B21FF9-B91E-93F6-2942-8EA85C1A079A}"/>
              </a:ext>
            </a:extLst>
          </p:cNvPr>
          <p:cNvSpPr/>
          <p:nvPr/>
        </p:nvSpPr>
        <p:spPr>
          <a:xfrm flipH="1">
            <a:off x="195" y="4104038"/>
            <a:ext cx="1074602" cy="181073"/>
          </a:xfrm>
          <a:custGeom>
            <a:avLst/>
            <a:gdLst/>
            <a:ahLst/>
            <a:cxnLst/>
            <a:rect l="l" t="t" r="r" b="b"/>
            <a:pathLst>
              <a:path w="8718" h="1469" extrusionOk="0">
                <a:moveTo>
                  <a:pt x="5279" y="1"/>
                </a:moveTo>
                <a:cubicBezTo>
                  <a:pt x="5275" y="1"/>
                  <a:pt x="5271" y="1"/>
                  <a:pt x="5268" y="1"/>
                </a:cubicBezTo>
                <a:cubicBezTo>
                  <a:pt x="4914" y="6"/>
                  <a:pt x="4579" y="258"/>
                  <a:pt x="4474" y="598"/>
                </a:cubicBezTo>
                <a:cubicBezTo>
                  <a:pt x="4381" y="580"/>
                  <a:pt x="4288" y="569"/>
                  <a:pt x="4196" y="569"/>
                </a:cubicBezTo>
                <a:cubicBezTo>
                  <a:pt x="4056" y="569"/>
                  <a:pt x="3917" y="594"/>
                  <a:pt x="3786" y="658"/>
                </a:cubicBezTo>
                <a:cubicBezTo>
                  <a:pt x="3771" y="666"/>
                  <a:pt x="3747" y="669"/>
                  <a:pt x="3716" y="669"/>
                </a:cubicBezTo>
                <a:cubicBezTo>
                  <a:pt x="3440" y="669"/>
                  <a:pt x="2618" y="393"/>
                  <a:pt x="2446" y="349"/>
                </a:cubicBezTo>
                <a:cubicBezTo>
                  <a:pt x="2395" y="336"/>
                  <a:pt x="2349" y="330"/>
                  <a:pt x="2308" y="330"/>
                </a:cubicBezTo>
                <a:cubicBezTo>
                  <a:pt x="2079" y="330"/>
                  <a:pt x="1981" y="505"/>
                  <a:pt x="1751" y="540"/>
                </a:cubicBezTo>
                <a:cubicBezTo>
                  <a:pt x="1721" y="544"/>
                  <a:pt x="1691" y="546"/>
                  <a:pt x="1661" y="546"/>
                </a:cubicBezTo>
                <a:cubicBezTo>
                  <a:pt x="1473" y="546"/>
                  <a:pt x="1273" y="475"/>
                  <a:pt x="1081" y="475"/>
                </a:cubicBezTo>
                <a:cubicBezTo>
                  <a:pt x="999" y="475"/>
                  <a:pt x="919" y="488"/>
                  <a:pt x="842" y="524"/>
                </a:cubicBezTo>
                <a:cubicBezTo>
                  <a:pt x="790" y="548"/>
                  <a:pt x="746" y="587"/>
                  <a:pt x="691" y="608"/>
                </a:cubicBezTo>
                <a:cubicBezTo>
                  <a:pt x="653" y="622"/>
                  <a:pt x="614" y="628"/>
                  <a:pt x="575" y="628"/>
                </a:cubicBezTo>
                <a:cubicBezTo>
                  <a:pt x="483" y="628"/>
                  <a:pt x="388" y="598"/>
                  <a:pt x="297" y="580"/>
                </a:cubicBezTo>
                <a:cubicBezTo>
                  <a:pt x="254" y="572"/>
                  <a:pt x="214" y="567"/>
                  <a:pt x="176" y="567"/>
                </a:cubicBezTo>
                <a:cubicBezTo>
                  <a:pt x="97" y="567"/>
                  <a:pt x="33" y="592"/>
                  <a:pt x="1" y="678"/>
                </a:cubicBezTo>
                <a:cubicBezTo>
                  <a:pt x="3448" y="789"/>
                  <a:pt x="6065" y="983"/>
                  <a:pt x="8718" y="1468"/>
                </a:cubicBezTo>
                <a:lnTo>
                  <a:pt x="8718" y="536"/>
                </a:lnTo>
                <a:cubicBezTo>
                  <a:pt x="8671" y="568"/>
                  <a:pt x="8625" y="601"/>
                  <a:pt x="8582" y="638"/>
                </a:cubicBezTo>
                <a:cubicBezTo>
                  <a:pt x="8205" y="367"/>
                  <a:pt x="7751" y="234"/>
                  <a:pt x="7295" y="234"/>
                </a:cubicBezTo>
                <a:cubicBezTo>
                  <a:pt x="6871" y="234"/>
                  <a:pt x="6445" y="349"/>
                  <a:pt x="6078" y="574"/>
                </a:cubicBezTo>
                <a:cubicBezTo>
                  <a:pt x="5964" y="242"/>
                  <a:pt x="5627" y="1"/>
                  <a:pt x="5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8">
            <a:extLst>
              <a:ext uri="{FF2B5EF4-FFF2-40B4-BE49-F238E27FC236}">
                <a16:creationId xmlns:a16="http://schemas.microsoft.com/office/drawing/2014/main" id="{027A370F-58A3-72EC-852C-B096E56173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250" y="0"/>
            <a:ext cx="3757500" cy="6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FPS</a:t>
            </a:r>
            <a:endParaRPr dirty="0"/>
          </a:p>
        </p:txBody>
      </p:sp>
      <p:sp>
        <p:nvSpPr>
          <p:cNvPr id="1090" name="Google Shape;1090;p38">
            <a:extLst>
              <a:ext uri="{FF2B5EF4-FFF2-40B4-BE49-F238E27FC236}">
                <a16:creationId xmlns:a16="http://schemas.microsoft.com/office/drawing/2014/main" id="{2DD95511-D682-EC50-5E47-64F6DAAC4F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4420" y="648400"/>
            <a:ext cx="6235160" cy="955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With V sync on the engine runs at around 144 fps. Or around 130 when screen recording with obs.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</p:txBody>
      </p:sp>
      <p:sp>
        <p:nvSpPr>
          <p:cNvPr id="1092" name="Google Shape;1092;p38">
            <a:extLst>
              <a:ext uri="{FF2B5EF4-FFF2-40B4-BE49-F238E27FC236}">
                <a16:creationId xmlns:a16="http://schemas.microsoft.com/office/drawing/2014/main" id="{D522B90F-A7CF-6CDA-E424-143661FFCDFF}"/>
              </a:ext>
            </a:extLst>
          </p:cNvPr>
          <p:cNvSpPr/>
          <p:nvPr/>
        </p:nvSpPr>
        <p:spPr>
          <a:xfrm>
            <a:off x="5898503" y="998737"/>
            <a:ext cx="552247" cy="127201"/>
          </a:xfrm>
          <a:custGeom>
            <a:avLst/>
            <a:gdLst/>
            <a:ahLst/>
            <a:cxnLst/>
            <a:rect l="l" t="t" r="r" b="b"/>
            <a:pathLst>
              <a:path w="5150" h="1186" extrusionOk="0">
                <a:moveTo>
                  <a:pt x="2168" y="0"/>
                </a:moveTo>
                <a:cubicBezTo>
                  <a:pt x="1798" y="0"/>
                  <a:pt x="1339" y="260"/>
                  <a:pt x="1331" y="606"/>
                </a:cubicBezTo>
                <a:cubicBezTo>
                  <a:pt x="1309" y="510"/>
                  <a:pt x="1216" y="468"/>
                  <a:pt x="1116" y="468"/>
                </a:cubicBezTo>
                <a:cubicBezTo>
                  <a:pt x="1051" y="468"/>
                  <a:pt x="982" y="486"/>
                  <a:pt x="928" y="519"/>
                </a:cubicBezTo>
                <a:cubicBezTo>
                  <a:pt x="791" y="603"/>
                  <a:pt x="687" y="744"/>
                  <a:pt x="535" y="796"/>
                </a:cubicBezTo>
                <a:cubicBezTo>
                  <a:pt x="322" y="867"/>
                  <a:pt x="59" y="846"/>
                  <a:pt x="1" y="1064"/>
                </a:cubicBezTo>
                <a:cubicBezTo>
                  <a:pt x="385" y="1057"/>
                  <a:pt x="769" y="1053"/>
                  <a:pt x="1154" y="1053"/>
                </a:cubicBezTo>
                <a:cubicBezTo>
                  <a:pt x="2487" y="1053"/>
                  <a:pt x="3820" y="1098"/>
                  <a:pt x="5150" y="1186"/>
                </a:cubicBezTo>
                <a:cubicBezTo>
                  <a:pt x="5072" y="1085"/>
                  <a:pt x="4888" y="1134"/>
                  <a:pt x="4777" y="1065"/>
                </a:cubicBezTo>
                <a:cubicBezTo>
                  <a:pt x="4727" y="1037"/>
                  <a:pt x="4703" y="979"/>
                  <a:pt x="4669" y="934"/>
                </a:cubicBezTo>
                <a:cubicBezTo>
                  <a:pt x="4612" y="857"/>
                  <a:pt x="4517" y="819"/>
                  <a:pt x="4422" y="819"/>
                </a:cubicBezTo>
                <a:cubicBezTo>
                  <a:pt x="4328" y="819"/>
                  <a:pt x="4233" y="857"/>
                  <a:pt x="4175" y="934"/>
                </a:cubicBezTo>
                <a:cubicBezTo>
                  <a:pt x="4088" y="832"/>
                  <a:pt x="3948" y="768"/>
                  <a:pt x="3813" y="768"/>
                </a:cubicBezTo>
                <a:cubicBezTo>
                  <a:pt x="3753" y="768"/>
                  <a:pt x="3693" y="780"/>
                  <a:pt x="3640" y="808"/>
                </a:cubicBezTo>
                <a:cubicBezTo>
                  <a:pt x="3565" y="743"/>
                  <a:pt x="3467" y="710"/>
                  <a:pt x="3368" y="710"/>
                </a:cubicBezTo>
                <a:cubicBezTo>
                  <a:pt x="3280" y="710"/>
                  <a:pt x="3193" y="736"/>
                  <a:pt x="3122" y="790"/>
                </a:cubicBezTo>
                <a:cubicBezTo>
                  <a:pt x="2972" y="429"/>
                  <a:pt x="2689" y="95"/>
                  <a:pt x="2309" y="14"/>
                </a:cubicBezTo>
                <a:cubicBezTo>
                  <a:pt x="2264" y="5"/>
                  <a:pt x="2217" y="0"/>
                  <a:pt x="21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EngineFps">
            <a:hlinkClick r:id="" action="ppaction://media"/>
            <a:extLst>
              <a:ext uri="{FF2B5EF4-FFF2-40B4-BE49-F238E27FC236}">
                <a16:creationId xmlns:a16="http://schemas.microsoft.com/office/drawing/2014/main" id="{A9B47A38-6E18-FA65-7CC8-611D1B8A5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1296" y="1603476"/>
            <a:ext cx="5437693" cy="30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 Search of the Pirate King's Treasure by Slidesgo">
  <a:themeElements>
    <a:clrScheme name="Simple Light">
      <a:dk1>
        <a:srgbClr val="050407"/>
      </a:dk1>
      <a:lt1>
        <a:srgbClr val="FEFEFE"/>
      </a:lt1>
      <a:dk2>
        <a:srgbClr val="69AEF0"/>
      </a:dk2>
      <a:lt2>
        <a:srgbClr val="F4DC55"/>
      </a:lt2>
      <a:accent1>
        <a:srgbClr val="5C82D6"/>
      </a:accent1>
      <a:accent2>
        <a:srgbClr val="BF2639"/>
      </a:accent2>
      <a:accent3>
        <a:srgbClr val="55B27F"/>
      </a:accent3>
      <a:accent4>
        <a:srgbClr val="F3733B"/>
      </a:accent4>
      <a:accent5>
        <a:srgbClr val="675343"/>
      </a:accent5>
      <a:accent6>
        <a:srgbClr val="E8BE79"/>
      </a:accent6>
      <a:hlink>
        <a:srgbClr val="0504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315</Words>
  <Application>Microsoft Office PowerPoint</Application>
  <PresentationFormat>On-screen Show (16:9)</PresentationFormat>
  <Paragraphs>55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Albert Sans Light</vt:lpstr>
      <vt:lpstr>Bebas Neue</vt:lpstr>
      <vt:lpstr>Arial</vt:lpstr>
      <vt:lpstr>Anaheim</vt:lpstr>
      <vt:lpstr>Albert Sans</vt:lpstr>
      <vt:lpstr>Inter</vt:lpstr>
      <vt:lpstr>Abadi</vt:lpstr>
      <vt:lpstr>Nunito Light</vt:lpstr>
      <vt:lpstr>In Search of the Pirate King's Treasure by Slidesgo</vt:lpstr>
      <vt:lpstr>Game Engine Archetecture </vt:lpstr>
      <vt:lpstr>Table of contents</vt:lpstr>
      <vt:lpstr>Game theme</vt:lpstr>
      <vt:lpstr>Scene design</vt:lpstr>
      <vt:lpstr>Scene design</vt:lpstr>
      <vt:lpstr>Current level</vt:lpstr>
      <vt:lpstr>Current Level</vt:lpstr>
      <vt:lpstr>Performance</vt:lpstr>
      <vt:lpstr>Performance FPS</vt:lpstr>
      <vt:lpstr>Performance Memory</vt:lpstr>
      <vt:lpstr>Performance CPU Usage</vt:lpstr>
      <vt:lpstr>Planned features</vt:lpstr>
      <vt:lpstr>Planned mark scheme points</vt:lpstr>
      <vt:lpstr>Planned mark scheme points</vt:lpstr>
      <vt:lpstr>Planned mark scheme points</vt:lpstr>
      <vt:lpstr>Planned mark scheme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Engine Archetecture</dc:title>
  <dc:creator>James Bland</dc:creator>
  <cp:lastModifiedBy>James Bland</cp:lastModifiedBy>
  <cp:revision>13</cp:revision>
  <dcterms:modified xsi:type="dcterms:W3CDTF">2024-02-07T12:26:00Z</dcterms:modified>
</cp:coreProperties>
</file>